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2" r:id="rId1"/>
    <p:sldMasterId id="2147483684" r:id="rId2"/>
  </p:sldMasterIdLst>
  <p:notesMasterIdLst>
    <p:notesMasterId r:id="rId5"/>
  </p:notesMasterIdLst>
  <p:sldIdLst>
    <p:sldId id="636" r:id="rId3"/>
    <p:sldId id="637" r:id="rId4"/>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9">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00"/>
    <a:srgbClr val="9933FF"/>
    <a:srgbClr val="FFA1A1"/>
    <a:srgbClr val="FFFF99"/>
    <a:srgbClr val="339966"/>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66" d="100"/>
          <a:sy n="66" d="100"/>
        </p:scale>
        <p:origin x="858" y="48"/>
      </p:cViewPr>
      <p:guideLst>
        <p:guide orient="horz" pos="2199"/>
        <p:guide pos="2904"/>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buFontTx/>
              <a:buNone/>
              <a:defRPr kumimoji="1"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2"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buFontTx/>
              <a:buNone/>
              <a:defRPr kumimoji="1"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4098" name="Group 2"/>
          <p:cNvGrpSpPr/>
          <p:nvPr/>
        </p:nvGrpSpPr>
        <p:grpSpPr>
          <a:xfrm>
            <a:off x="-3175" y="2438400"/>
            <a:ext cx="9147175" cy="1063625"/>
            <a:chOff x="-2" y="1536"/>
            <a:chExt cx="5762" cy="670"/>
          </a:xfrm>
        </p:grpSpPr>
        <p:grpSp>
          <p:nvGrpSpPr>
            <p:cNvPr id="4099" name="Group 3"/>
            <p:cNvGrpSpPr/>
            <p:nvPr/>
          </p:nvGrpSpPr>
          <p:grpSpPr>
            <a:xfrm flipH="1">
              <a:off x="-2" y="1562"/>
              <a:ext cx="5763" cy="639"/>
              <a:chOff x="-3" y="1562"/>
              <a:chExt cx="5763" cy="639"/>
            </a:xfrm>
          </p:grpSpPr>
          <p:sp>
            <p:nvSpPr>
              <p:cNvPr id="30" name="Freeform 4"/>
              <p:cNvSpPr/>
              <p:nvPr/>
            </p:nvSpPr>
            <p:spPr bwMode="ltGray">
              <a:xfrm rot="-5400000">
                <a:off x="2558" y="-992"/>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Freeform 5"/>
              <p:cNvSpPr/>
              <p:nvPr/>
            </p:nvSpPr>
            <p:spPr bwMode="ltGray">
              <a:xfrm rot="-5400000">
                <a:off x="1318" y="1668"/>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Freeform 6"/>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7"/>
              <p:cNvSpPr/>
              <p:nvPr/>
            </p:nvSpPr>
            <p:spPr bwMode="ltGray">
              <a:xfrm rot="-5400000">
                <a:off x="-58" y="1751"/>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Freeform 8"/>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Freeform 9"/>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Freeform 10"/>
              <p:cNvSpPr/>
              <p:nvPr/>
            </p:nvSpPr>
            <p:spPr bwMode="ltGray">
              <a:xfrm rot="-5400000">
                <a:off x="152"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Freeform 11"/>
              <p:cNvSpPr/>
              <p:nvPr/>
            </p:nvSpPr>
            <p:spPr bwMode="ltGray">
              <a:xfrm rot="-5400000">
                <a:off x="3206"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12"/>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Freeform 13"/>
              <p:cNvSpPr/>
              <p:nvPr/>
            </p:nvSpPr>
            <p:spPr bwMode="ltGray">
              <a:xfrm rot="-5400000">
                <a:off x="1826"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Freeform 14"/>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Freeform 15"/>
              <p:cNvSpPr/>
              <p:nvPr/>
            </p:nvSpPr>
            <p:spPr bwMode="ltGray">
              <a:xfrm rot="-5400000">
                <a:off x="2326"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Freeform 16"/>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Freeform 17"/>
              <p:cNvSpPr/>
              <p:nvPr/>
            </p:nvSpPr>
            <p:spPr bwMode="ltGray">
              <a:xfrm rot="-5400000">
                <a:off x="4072" y="1668"/>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Freeform 18"/>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Freeform 19"/>
              <p:cNvSpPr/>
              <p:nvPr/>
            </p:nvSpPr>
            <p:spPr bwMode="ltGray">
              <a:xfrm rot="-5400000">
                <a:off x="458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Freeform 20"/>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Freeform 21"/>
              <p:cNvSpPr/>
              <p:nvPr/>
            </p:nvSpPr>
            <p:spPr bwMode="ltGray">
              <a:xfrm rot="-5400000">
                <a:off x="508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Freeform 22"/>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8" name="Freeform 23"/>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Freeform 24"/>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pPr fontAlgn="base"/>
            <a:r>
              <a:rPr lang="zh-CN" altLang="en-US" strike="noStrike" noProof="1"/>
              <a:t>单击此处编辑母版标题样式</a:t>
            </a:r>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pPr fontAlgn="base"/>
            <a:r>
              <a:rPr lang="zh-CN" altLang="en-US" strike="noStrike" noProof="1"/>
              <a:t>单击此处编辑母版副标题样式</a:t>
            </a:r>
          </a:p>
        </p:txBody>
      </p:sp>
      <p:sp>
        <p:nvSpPr>
          <p:cNvPr id="49" name="Rectangle 27"/>
          <p:cNvSpPr>
            <a:spLocks noGrp="1" noChangeArrowheads="1"/>
          </p:cNvSpPr>
          <p:nvPr>
            <p:ph type="dt" sz="half" idx="2"/>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a:spcBef>
                <a:spcPct val="50000"/>
              </a:spcBef>
              <a:buFontTx/>
              <a:buNone/>
              <a:defRPr kumimoji="0" sz="1400">
                <a:solidFill>
                  <a:srgbClr val="000000"/>
                </a:solidFill>
                <a:latin typeface="+mn-lt"/>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0" name="Rectangle 28"/>
          <p:cNvSpPr>
            <a:spLocks noGrp="1" noChangeArrowheads="1"/>
          </p:cNvSpPr>
          <p:nvPr>
            <p:ph type="ftr" sz="quarter" idx="3"/>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a:spcBef>
                <a:spcPct val="50000"/>
              </a:spcBef>
              <a:buFontTx/>
              <a:buNone/>
              <a:defRPr kumimoji="0" sz="1400">
                <a:solidFill>
                  <a:srgbClr val="000000"/>
                </a:solidFill>
                <a:latin typeface="+mn-lt"/>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1" name="Rectangle 29"/>
          <p:cNvSpPr>
            <a:spLocks noGrp="1" noChangeArrowheads="1"/>
          </p:cNvSpPr>
          <p:nvPr>
            <p:ph type="sldNum" sz="quarter" idx="4"/>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p>
            <a:pPr lvl="0" algn="r" eaLnBrk="1" fontAlgn="base" hangingPunct="1">
              <a:spcBef>
                <a:spcPct val="50000"/>
              </a:spcBef>
            </a:pPr>
            <a:fld id="{9A0DB2DC-4C9A-4742-B13C-FB6460FD3503}" type="slidenum">
              <a:rPr lang="zh-CN" altLang="en-US" sz="1400" strike="noStrike" noProof="1" dirty="0">
                <a:solidFill>
                  <a:srgbClr val="000000"/>
                </a:solidFill>
                <a:latin typeface="Arial" panose="020B0604020202020204" pitchFamily="34" charset="0"/>
                <a:ea typeface="宋体" panose="02010600030101010101" pitchFamily="2" charset="-122"/>
                <a:cs typeface="+mn-cs"/>
              </a:rPr>
              <a:t>‹#›</a:t>
            </a:fld>
            <a:endParaRPr lang="zh-CN" altLang="en-US" sz="1400" strike="noStrike" noProof="1">
              <a:solidFill>
                <a:srgbClr val="000000"/>
              </a:solidFill>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6146" name="Group 2"/>
          <p:cNvGrpSpPr/>
          <p:nvPr/>
        </p:nvGrpSpPr>
        <p:grpSpPr>
          <a:xfrm>
            <a:off x="-3175" y="2438400"/>
            <a:ext cx="9147175" cy="1063625"/>
            <a:chOff x="-2" y="1536"/>
            <a:chExt cx="5762" cy="670"/>
          </a:xfrm>
        </p:grpSpPr>
        <p:grpSp>
          <p:nvGrpSpPr>
            <p:cNvPr id="6147" name="Group 3"/>
            <p:cNvGrpSpPr/>
            <p:nvPr/>
          </p:nvGrpSpPr>
          <p:grpSpPr>
            <a:xfrm flipH="1">
              <a:off x="-2" y="1562"/>
              <a:ext cx="5763" cy="639"/>
              <a:chOff x="-3" y="1562"/>
              <a:chExt cx="5763" cy="639"/>
            </a:xfrm>
          </p:grpSpPr>
          <p:sp>
            <p:nvSpPr>
              <p:cNvPr id="30" name="Freeform 4"/>
              <p:cNvSpPr/>
              <p:nvPr/>
            </p:nvSpPr>
            <p:spPr bwMode="ltGray">
              <a:xfrm rot="-5400000">
                <a:off x="2559" y="-992"/>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1" name="Freeform 5"/>
              <p:cNvSpPr/>
              <p:nvPr/>
            </p:nvSpPr>
            <p:spPr bwMode="ltGray">
              <a:xfrm rot="-5400000">
                <a:off x="1319"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 name="Freeform 6"/>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 name="Freeform 7"/>
              <p:cNvSpPr/>
              <p:nvPr/>
            </p:nvSpPr>
            <p:spPr bwMode="ltGray">
              <a:xfrm rot="-5400000">
                <a:off x="-58"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4" name="Freeform 8"/>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5" name="Freeform 9"/>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6" name="Freeform 10"/>
              <p:cNvSpPr/>
              <p:nvPr/>
            </p:nvSpPr>
            <p:spPr bwMode="ltGray">
              <a:xfrm rot="-5400000">
                <a:off x="153" y="1727"/>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 name="Freeform 11"/>
              <p:cNvSpPr/>
              <p:nvPr/>
            </p:nvSpPr>
            <p:spPr bwMode="ltGray">
              <a:xfrm rot="-5400000">
                <a:off x="3207" y="1665"/>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 name="Freeform 12"/>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 name="Freeform 13"/>
              <p:cNvSpPr/>
              <p:nvPr/>
            </p:nvSpPr>
            <p:spPr bwMode="ltGray">
              <a:xfrm rot="-5400000">
                <a:off x="1827" y="174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0" name="Freeform 14"/>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Freeform 15"/>
              <p:cNvSpPr/>
              <p:nvPr/>
            </p:nvSpPr>
            <p:spPr bwMode="ltGray">
              <a:xfrm rot="-5400000">
                <a:off x="2327"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2" name="Freeform 16"/>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 name="Freeform 17"/>
              <p:cNvSpPr/>
              <p:nvPr/>
            </p:nvSpPr>
            <p:spPr bwMode="ltGray">
              <a:xfrm rot="-5400000">
                <a:off x="407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4" name="Freeform 18"/>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 name="Freeform 19"/>
              <p:cNvSpPr/>
              <p:nvPr/>
            </p:nvSpPr>
            <p:spPr bwMode="ltGray">
              <a:xfrm rot="-5400000">
                <a:off x="4581" y="1748"/>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 name="Freeform 20"/>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 name="Freeform 21"/>
              <p:cNvSpPr/>
              <p:nvPr/>
            </p:nvSpPr>
            <p:spPr bwMode="ltGray">
              <a:xfrm rot="-5400000">
                <a:off x="5081" y="1695"/>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8" name="Freeform 22"/>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28" name="Freeform 23"/>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Freeform 24"/>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pPr fontAlgn="base"/>
            <a:r>
              <a:rPr lang="zh-CN" altLang="en-US" strike="noStrike" noProof="1"/>
              <a:t>单击此处编辑母版标题样式</a:t>
            </a:r>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pPr fontAlgn="base"/>
            <a:r>
              <a:rPr lang="zh-CN" altLang="en-US" strike="noStrike" noProof="1"/>
              <a:t>单击此处编辑母版副标题样式</a:t>
            </a:r>
          </a:p>
        </p:txBody>
      </p:sp>
      <p:sp>
        <p:nvSpPr>
          <p:cNvPr id="49" name="Rectangle 27"/>
          <p:cNvSpPr>
            <a:spLocks noGrp="1" noChangeArrowheads="1"/>
          </p:cNvSpPr>
          <p:nvPr>
            <p:ph type="dt" sz="half" idx="2"/>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a:spcBef>
                <a:spcPct val="50000"/>
              </a:spcBef>
              <a:buFontTx/>
              <a:buNone/>
              <a:defRPr kumimoji="0" sz="1400">
                <a:solidFill>
                  <a:srgbClr val="000000"/>
                </a:solidFill>
                <a:latin typeface="+mn-lt"/>
              </a:defRPr>
            </a:lvl1p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0" name="Rectangle 28"/>
          <p:cNvSpPr>
            <a:spLocks noGrp="1" noChangeArrowheads="1"/>
          </p:cNvSpPr>
          <p:nvPr>
            <p:ph type="ftr" sz="quarter" idx="3"/>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a:spcBef>
                <a:spcPct val="50000"/>
              </a:spcBef>
              <a:buFontTx/>
              <a:buNone/>
              <a:defRPr kumimoji="0" sz="1400">
                <a:solidFill>
                  <a:srgbClr val="000000"/>
                </a:solidFill>
                <a:latin typeface="+mn-lt"/>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0" lang="en-US" altLang="zh-CN" sz="1400" b="0" i="0" u="none" strike="noStrike" kern="1200" cap="none" spc="0" normalizeH="0" baseline="0" noProof="0" dirty="0">
              <a:ln>
                <a:noFill/>
              </a:ln>
              <a:solidFill>
                <a:srgbClr val="000000"/>
              </a:solidFill>
              <a:effectLst/>
              <a:uLnTx/>
              <a:uFillTx/>
              <a:latin typeface="+mn-lt"/>
              <a:ea typeface="宋体" panose="02010600030101010101" pitchFamily="2" charset="-122"/>
              <a:cs typeface="+mn-cs"/>
            </a:endParaRPr>
          </a:p>
        </p:txBody>
      </p:sp>
      <p:sp>
        <p:nvSpPr>
          <p:cNvPr id="51" name="Rectangle 29"/>
          <p:cNvSpPr>
            <a:spLocks noGrp="1" noChangeArrowheads="1"/>
          </p:cNvSpPr>
          <p:nvPr>
            <p:ph type="sldNum" sz="quarter" idx="4"/>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p>
            <a:pPr lvl="0" algn="r" eaLnBrk="1" fontAlgn="base" hangingPunct="1">
              <a:spcBef>
                <a:spcPct val="50000"/>
              </a:spcBef>
            </a:pPr>
            <a:fld id="{9A0DB2DC-4C9A-4742-B13C-FB6460FD3503}" type="slidenum">
              <a:rPr lang="zh-CN" altLang="en-US" sz="1400" strike="noStrike" noProof="1" dirty="0">
                <a:solidFill>
                  <a:srgbClr val="000000"/>
                </a:solidFill>
                <a:latin typeface="Arial" panose="020B0604020202020204" pitchFamily="34" charset="0"/>
                <a:ea typeface="宋体" panose="02010600030101010101" pitchFamily="2" charset="-122"/>
                <a:cs typeface="+mn-cs"/>
              </a:rPr>
              <a:t>‹#›</a:t>
            </a:fld>
            <a:endParaRPr lang="zh-CN" altLang="en-US" sz="1400" strike="noStrike" noProof="1">
              <a:solidFill>
                <a:srgbClr val="000000"/>
              </a:solidFill>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457200" y="1600200"/>
            <a:ext cx="8229600" cy="4525963"/>
          </a:xfrm>
          <a:prstGeom prst="rect">
            <a:avLst/>
          </a:prstGeom>
        </p:spPr>
        <p:txBody>
          <a:body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pPr fontAlgn="base"/>
            <a:r>
              <a:rPr lang="zh-CN" altLang="en-US" strike="noStrike" noProof="1" smtClean="0"/>
              <a:t>单击此处编辑母版标题样式</a:t>
            </a:r>
            <a:endParaRPr lang="zh-CN" alt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smtClean="0"/>
              <a:t>单击此处编辑母版文本样式</a:t>
            </a:r>
          </a:p>
          <a:p>
            <a:pPr lvl="1" fontAlgn="base"/>
            <a:r>
              <a:rPr lang="zh-CN" altLang="en-US" strike="noStrike" noProof="1" smtClean="0"/>
              <a:t>第二级</a:t>
            </a:r>
          </a:p>
          <a:p>
            <a:pPr lvl="2" fontAlgn="base"/>
            <a:r>
              <a:rPr lang="zh-CN" altLang="en-US" strike="noStrike" noProof="1" smtClean="0"/>
              <a:t>第三级</a:t>
            </a:r>
          </a:p>
          <a:p>
            <a:pPr lvl="3" fontAlgn="base"/>
            <a:r>
              <a:rPr lang="zh-CN" altLang="en-US" strike="noStrike" noProof="1" smtClean="0"/>
              <a:t>第四级</a:t>
            </a:r>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80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vmlDrawing" Target="../drawings/vmlDrawing2.v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1026" name="Group 2"/>
          <p:cNvGrpSpPr/>
          <p:nvPr/>
        </p:nvGrpSpPr>
        <p:grpSpPr>
          <a:xfrm>
            <a:off x="0" y="-4762"/>
            <a:ext cx="539750" cy="6858000"/>
            <a:chOff x="0" y="-3"/>
            <a:chExt cx="670" cy="4320"/>
          </a:xfrm>
        </p:grpSpPr>
        <p:grpSp>
          <p:nvGrpSpPr>
            <p:cNvPr id="1027" name="Group 3"/>
            <p:cNvGrpSpPr/>
            <p:nvPr/>
          </p:nvGrpSpPr>
          <p:grpSpPr>
            <a:xfrm rot="-5400000" flipH="1">
              <a:off x="-1815" y="1838"/>
              <a:ext cx="4320" cy="638"/>
              <a:chOff x="-2" y="1562"/>
              <a:chExt cx="5762" cy="638"/>
            </a:xfrm>
          </p:grpSpPr>
          <p:sp>
            <p:nvSpPr>
              <p:cNvPr id="7172" name="Freeform 4"/>
              <p:cNvSpPr/>
              <p:nvPr/>
            </p:nvSpPr>
            <p:spPr bwMode="ltGray">
              <a:xfrm rot="-5400000">
                <a:off x="2556" y="-993"/>
                <a:ext cx="625"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3" name="Freeform 5"/>
              <p:cNvSpPr/>
              <p:nvPr/>
            </p:nvSpPr>
            <p:spPr bwMode="ltGray">
              <a:xfrm rot="-5400000">
                <a:off x="1320" y="1667"/>
                <a:ext cx="625"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Freeform 6"/>
              <p:cNvSpPr/>
              <p:nvPr/>
            </p:nvSpPr>
            <p:spPr bwMode="ltGray">
              <a:xfrm rot="-5400000">
                <a:off x="977" y="1666"/>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 name="Freeform 7"/>
              <p:cNvSpPr/>
              <p:nvPr/>
            </p:nvSpPr>
            <p:spPr bwMode="ltGray">
              <a:xfrm rot="-5400000">
                <a:off x="-62" y="1750"/>
                <a:ext cx="625"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6" name="Freeform 8"/>
              <p:cNvSpPr/>
              <p:nvPr/>
            </p:nvSpPr>
            <p:spPr bwMode="ltGray">
              <a:xfrm rot="-5400000">
                <a:off x="661" y="1731"/>
                <a:ext cx="625"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7" name="Freeform 9"/>
              <p:cNvSpPr/>
              <p:nvPr/>
            </p:nvSpPr>
            <p:spPr bwMode="ltGray">
              <a:xfrm rot="-5400000">
                <a:off x="440" y="1696"/>
                <a:ext cx="625"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8" name="Freeform 10"/>
              <p:cNvSpPr/>
              <p:nvPr/>
            </p:nvSpPr>
            <p:spPr bwMode="ltGray">
              <a:xfrm rot="-5400000">
                <a:off x="153" y="1724"/>
                <a:ext cx="633"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9" name="Freeform 11"/>
              <p:cNvSpPr/>
              <p:nvPr/>
            </p:nvSpPr>
            <p:spPr bwMode="ltGray">
              <a:xfrm rot="-5400000">
                <a:off x="3205" y="1653"/>
                <a:ext cx="623"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0" name="Freeform 12"/>
              <p:cNvSpPr/>
              <p:nvPr/>
            </p:nvSpPr>
            <p:spPr bwMode="ltGray">
              <a:xfrm rot="-5400000">
                <a:off x="2866" y="1659"/>
                <a:ext cx="625"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1" name="Freeform 13"/>
              <p:cNvSpPr/>
              <p:nvPr/>
            </p:nvSpPr>
            <p:spPr bwMode="ltGray">
              <a:xfrm rot="-5400000">
                <a:off x="1829" y="1743"/>
                <a:ext cx="623"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2" name="Freeform 14"/>
              <p:cNvSpPr/>
              <p:nvPr/>
            </p:nvSpPr>
            <p:spPr bwMode="ltGray">
              <a:xfrm rot="-5400000">
                <a:off x="2550" y="1727"/>
                <a:ext cx="623"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3" name="Freeform 15"/>
              <p:cNvSpPr/>
              <p:nvPr/>
            </p:nvSpPr>
            <p:spPr bwMode="ltGray">
              <a:xfrm rot="-5400000">
                <a:off x="2329" y="1691"/>
                <a:ext cx="623"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4" name="Freeform 16"/>
              <p:cNvSpPr/>
              <p:nvPr/>
            </p:nvSpPr>
            <p:spPr bwMode="ltGray">
              <a:xfrm rot="-5400000">
                <a:off x="2041" y="1717"/>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5" name="Freeform 17"/>
              <p:cNvSpPr/>
              <p:nvPr/>
            </p:nvSpPr>
            <p:spPr bwMode="ltGray">
              <a:xfrm rot="-5400000">
                <a:off x="4075" y="1664"/>
                <a:ext cx="625"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6" name="Freeform 18"/>
              <p:cNvSpPr/>
              <p:nvPr/>
            </p:nvSpPr>
            <p:spPr bwMode="ltGray">
              <a:xfrm rot="-5400000">
                <a:off x="3731" y="1663"/>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7" name="Freeform 19"/>
              <p:cNvSpPr/>
              <p:nvPr/>
            </p:nvSpPr>
            <p:spPr bwMode="ltGray">
              <a:xfrm rot="-5400000">
                <a:off x="4576" y="1738"/>
                <a:ext cx="623"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8" name="Freeform 20"/>
              <p:cNvSpPr/>
              <p:nvPr/>
            </p:nvSpPr>
            <p:spPr bwMode="ltGray">
              <a:xfrm>
                <a:off x="5469" y="1558"/>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9" name="Freeform 21"/>
              <p:cNvSpPr/>
              <p:nvPr/>
            </p:nvSpPr>
            <p:spPr bwMode="ltGray">
              <a:xfrm rot="-5400000">
                <a:off x="5077" y="1685"/>
                <a:ext cx="625"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0" name="Freeform 22"/>
              <p:cNvSpPr/>
              <p:nvPr/>
            </p:nvSpPr>
            <p:spPr bwMode="ltGray">
              <a:xfrm rot="-5400000">
                <a:off x="4789" y="1709"/>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91" name="Freeform 23"/>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2" name="Freeform 24"/>
            <p:cNvSpPr/>
            <p:nvPr/>
          </p:nvSpPr>
          <p:spPr bwMode="ltGray">
            <a:xfrm rot="16200000" flipH="1">
              <a:off x="-1586"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1049" name="Object 26"/>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5141" r:id="rId14" imgW="3667125" imgH="828675" progId="Paint.Picture">
                  <p:embed/>
                </p:oleObj>
              </mc:Choice>
              <mc:Fallback>
                <p:oleObj r:id="rId14" imgW="3667125" imgH="828675" progId="Paint.Picture">
                  <p:embed/>
                  <p:pic>
                    <p:nvPicPr>
                      <p:cNvPr id="0" name="图片 3075"/>
                      <p:cNvPicPr/>
                      <p:nvPr/>
                    </p:nvPicPr>
                    <p:blipFill>
                      <a:blip r:embed="rId15"/>
                      <a:stretch>
                        <a:fillRect/>
                      </a:stretch>
                    </p:blipFill>
                    <p:spPr>
                      <a:xfrm>
                        <a:off x="5181600" y="5791200"/>
                        <a:ext cx="3667125" cy="82867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699999" algn="ctr" rotWithShape="0">
            <a:srgbClr val="000000"/>
          </a:outerShdw>
        </a:effectLst>
      </p:bgPr>
    </p:bg>
    <p:spTree>
      <p:nvGrpSpPr>
        <p:cNvPr id="1" name=""/>
        <p:cNvGrpSpPr/>
        <p:nvPr/>
      </p:nvGrpSpPr>
      <p:grpSpPr>
        <a:xfrm>
          <a:off x="0" y="0"/>
          <a:ext cx="0" cy="0"/>
          <a:chOff x="0" y="0"/>
          <a:chExt cx="0" cy="0"/>
        </a:xfrm>
      </p:grpSpPr>
      <p:grpSp>
        <p:nvGrpSpPr>
          <p:cNvPr id="3074" name="Group 2"/>
          <p:cNvGrpSpPr/>
          <p:nvPr/>
        </p:nvGrpSpPr>
        <p:grpSpPr>
          <a:xfrm>
            <a:off x="0" y="-4762"/>
            <a:ext cx="539750" cy="6858000"/>
            <a:chOff x="0" y="-3"/>
            <a:chExt cx="670" cy="4320"/>
          </a:xfrm>
        </p:grpSpPr>
        <p:grpSp>
          <p:nvGrpSpPr>
            <p:cNvPr id="3075" name="Group 3"/>
            <p:cNvGrpSpPr/>
            <p:nvPr/>
          </p:nvGrpSpPr>
          <p:grpSpPr>
            <a:xfrm rot="-5400000" flipH="1">
              <a:off x="-1815" y="1838"/>
              <a:ext cx="4320" cy="638"/>
              <a:chOff x="-2" y="1562"/>
              <a:chExt cx="5762" cy="638"/>
            </a:xfrm>
          </p:grpSpPr>
          <p:sp>
            <p:nvSpPr>
              <p:cNvPr id="7172" name="Freeform 4"/>
              <p:cNvSpPr/>
              <p:nvPr/>
            </p:nvSpPr>
            <p:spPr bwMode="ltGray">
              <a:xfrm rot="-5400000">
                <a:off x="2557" y="-993"/>
                <a:ext cx="625"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3" name="Freeform 5"/>
              <p:cNvSpPr/>
              <p:nvPr/>
            </p:nvSpPr>
            <p:spPr bwMode="ltGray">
              <a:xfrm rot="-5400000">
                <a:off x="1320" y="1667"/>
                <a:ext cx="625"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Freeform 6"/>
              <p:cNvSpPr/>
              <p:nvPr/>
            </p:nvSpPr>
            <p:spPr bwMode="ltGray">
              <a:xfrm rot="-5400000">
                <a:off x="977" y="1666"/>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5" name="Freeform 7"/>
              <p:cNvSpPr/>
              <p:nvPr/>
            </p:nvSpPr>
            <p:spPr bwMode="ltGray">
              <a:xfrm rot="-5400000">
                <a:off x="-62" y="1750"/>
                <a:ext cx="625"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6" name="Freeform 8"/>
              <p:cNvSpPr/>
              <p:nvPr/>
            </p:nvSpPr>
            <p:spPr bwMode="ltGray">
              <a:xfrm rot="-5400000">
                <a:off x="661" y="1731"/>
                <a:ext cx="625"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7" name="Freeform 9"/>
              <p:cNvSpPr/>
              <p:nvPr/>
            </p:nvSpPr>
            <p:spPr bwMode="ltGray">
              <a:xfrm rot="-5400000">
                <a:off x="440" y="1696"/>
                <a:ext cx="625" cy="363"/>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8" name="Freeform 10"/>
              <p:cNvSpPr/>
              <p:nvPr/>
            </p:nvSpPr>
            <p:spPr bwMode="ltGray">
              <a:xfrm rot="-5400000">
                <a:off x="153" y="1724"/>
                <a:ext cx="633"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9" name="Freeform 11"/>
              <p:cNvSpPr/>
              <p:nvPr/>
            </p:nvSpPr>
            <p:spPr bwMode="ltGray">
              <a:xfrm rot="-5400000">
                <a:off x="3206" y="1654"/>
                <a:ext cx="623"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0" name="Freeform 12"/>
              <p:cNvSpPr/>
              <p:nvPr/>
            </p:nvSpPr>
            <p:spPr bwMode="ltGray">
              <a:xfrm rot="-5400000">
                <a:off x="2866" y="1659"/>
                <a:ext cx="625"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1" name="Freeform 13"/>
              <p:cNvSpPr/>
              <p:nvPr/>
            </p:nvSpPr>
            <p:spPr bwMode="ltGray">
              <a:xfrm rot="-5400000">
                <a:off x="1830" y="1744"/>
                <a:ext cx="623"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2" name="Freeform 14"/>
              <p:cNvSpPr/>
              <p:nvPr/>
            </p:nvSpPr>
            <p:spPr bwMode="ltGray">
              <a:xfrm rot="-5400000">
                <a:off x="2551" y="1728"/>
                <a:ext cx="623"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3" name="Freeform 15"/>
              <p:cNvSpPr/>
              <p:nvPr/>
            </p:nvSpPr>
            <p:spPr bwMode="ltGray">
              <a:xfrm rot="-5400000">
                <a:off x="2330" y="1692"/>
                <a:ext cx="623"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4" name="Freeform 16"/>
              <p:cNvSpPr/>
              <p:nvPr/>
            </p:nvSpPr>
            <p:spPr bwMode="ltGray">
              <a:xfrm rot="-5400000">
                <a:off x="2042" y="1718"/>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5" name="Freeform 17"/>
              <p:cNvSpPr/>
              <p:nvPr/>
            </p:nvSpPr>
            <p:spPr bwMode="ltGray">
              <a:xfrm rot="-5400000">
                <a:off x="4076" y="1665"/>
                <a:ext cx="625"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6" name="Freeform 18"/>
              <p:cNvSpPr/>
              <p:nvPr/>
            </p:nvSpPr>
            <p:spPr bwMode="ltGray">
              <a:xfrm rot="-5400000">
                <a:off x="3731" y="1663"/>
                <a:ext cx="625"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7" name="Freeform 19"/>
              <p:cNvSpPr/>
              <p:nvPr/>
            </p:nvSpPr>
            <p:spPr bwMode="ltGray">
              <a:xfrm rot="-5400000">
                <a:off x="4576" y="1738"/>
                <a:ext cx="623"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8" name="Freeform 20"/>
              <p:cNvSpPr/>
              <p:nvPr/>
            </p:nvSpPr>
            <p:spPr bwMode="ltGray">
              <a:xfrm>
                <a:off x="5469" y="1558"/>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89" name="Freeform 21"/>
              <p:cNvSpPr/>
              <p:nvPr/>
            </p:nvSpPr>
            <p:spPr bwMode="ltGray">
              <a:xfrm rot="-5400000">
                <a:off x="5077" y="1685"/>
                <a:ext cx="625"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0" name="Freeform 22"/>
              <p:cNvSpPr/>
              <p:nvPr/>
            </p:nvSpPr>
            <p:spPr bwMode="ltGray">
              <a:xfrm rot="-5400000">
                <a:off x="4790" y="1710"/>
                <a:ext cx="631"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sp>
          <p:nvSpPr>
            <p:cNvPr id="7191" name="Freeform 23"/>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92" name="Freeform 24"/>
            <p:cNvSpPr/>
            <p:nvPr/>
          </p:nvSpPr>
          <p:spPr bwMode="ltGray">
            <a:xfrm rot="16200000" flipH="1">
              <a:off x="-1586"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aphicFrame>
        <p:nvGraphicFramePr>
          <p:cNvPr id="3097" name="Object 26"/>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6165" r:id="rId14" imgW="3667125" imgH="828675" progId="Paint.Picture">
                  <p:embed/>
                </p:oleObj>
              </mc:Choice>
              <mc:Fallback>
                <p:oleObj r:id="rId14" imgW="3667125" imgH="828675" progId="Paint.Picture">
                  <p:embed/>
                  <p:pic>
                    <p:nvPicPr>
                      <p:cNvPr id="0" name="图片 3077"/>
                      <p:cNvPicPr/>
                      <p:nvPr/>
                    </p:nvPicPr>
                    <p:blipFill>
                      <a:blip r:embed="rId15"/>
                      <a:stretch>
                        <a:fillRect/>
                      </a:stretch>
                    </p:blipFill>
                    <p:spPr>
                      <a:xfrm>
                        <a:off x="5181600" y="5791200"/>
                        <a:ext cx="3667125" cy="828675"/>
                      </a:xfrm>
                      <a:prstGeom prst="rect">
                        <a:avLst/>
                      </a:prstGeom>
                      <a:noFill/>
                      <a:ln w="38100">
                        <a:noFill/>
                        <a:miter/>
                      </a:ln>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865" y="310515"/>
            <a:ext cx="8034655" cy="5262245"/>
          </a:xfrm>
          <a:prstGeom prst="rect">
            <a:avLst/>
          </a:prstGeom>
          <a:noFill/>
        </p:spPr>
        <p:txBody>
          <a:bodyPr wrap="square" rtlCol="0" anchor="t">
            <a:spAutoFit/>
          </a:bodyPr>
          <a:lstStyle/>
          <a:p>
            <a:pPr algn="ctr"/>
            <a:r>
              <a:rPr lang="zh-CN" altLang="en-US" b="1" dirty="0"/>
              <a:t>习题</a:t>
            </a:r>
          </a:p>
          <a:p>
            <a:r>
              <a:rPr lang="zh-CN" altLang="en-US" b="1" dirty="0"/>
              <a:t>判断题</a:t>
            </a:r>
            <a:endParaRPr lang="zh-CN" altLang="en-US" dirty="0"/>
          </a:p>
          <a:p>
            <a:r>
              <a:rPr lang="zh-CN" altLang="en-US" dirty="0"/>
              <a:t>（   ）数据结构是面向应用计算机软件要用到的各种数据元素以及它们之间的结构关系。</a:t>
            </a:r>
          </a:p>
          <a:p>
            <a:r>
              <a:rPr lang="zh-CN" altLang="en-US" dirty="0">
                <a:sym typeface="+mn-ea"/>
              </a:rPr>
              <a:t>（   ）数据表示是面向应用计算机软件要用到的各种数据元素以及它们之间的结构关系。</a:t>
            </a:r>
          </a:p>
          <a:p>
            <a:r>
              <a:rPr lang="zh-CN" altLang="en-US" dirty="0">
                <a:sym typeface="+mn-ea"/>
              </a:rPr>
              <a:t>（   ）</a:t>
            </a:r>
            <a:r>
              <a:rPr lang="zh-CN" altLang="en-US" dirty="0"/>
              <a:t>标志符通常与数据一起存放在同一个存储单元中，而数据描述符一般单独存放，独立占据一个存储单元。</a:t>
            </a:r>
          </a:p>
          <a:p>
            <a:r>
              <a:rPr lang="zh-CN" altLang="en-US" dirty="0"/>
              <a:t>（   ）为高效</a:t>
            </a:r>
            <a:r>
              <a:rPr lang="zh-CN" altLang="en-US" dirty="0" smtClean="0"/>
              <a:t>实现编译和</a:t>
            </a:r>
            <a:r>
              <a:rPr lang="zh-CN" altLang="en-US" dirty="0"/>
              <a:t>子程序调用，不少机器都</a:t>
            </a:r>
            <a:r>
              <a:rPr lang="zh-CN" altLang="en-US" dirty="0" smtClean="0"/>
              <a:t>设有向量数据</a:t>
            </a:r>
            <a:r>
              <a:rPr lang="zh-CN" altLang="en-US" dirty="0"/>
              <a:t>表示。</a:t>
            </a:r>
          </a:p>
          <a:p>
            <a:r>
              <a:rPr lang="zh-CN" altLang="en-US" b="1" dirty="0"/>
              <a:t>填空题</a:t>
            </a:r>
            <a:endParaRPr lang="zh-CN" altLang="en-US" dirty="0"/>
          </a:p>
          <a:p>
            <a:r>
              <a:rPr lang="zh-CN" altLang="en-US" dirty="0"/>
              <a:t>除了基本数据表示外，根据应用环境，可引入的较复杂的高级数据表示有自定义数据表示、</a:t>
            </a:r>
            <a:r>
              <a:rPr lang="zh-CN" altLang="en-US" u="sng" dirty="0"/>
              <a:t>               </a:t>
            </a:r>
            <a:r>
              <a:rPr lang="zh-CN" altLang="en-US" dirty="0"/>
              <a:t>和 </a:t>
            </a:r>
            <a:r>
              <a:rPr lang="zh-CN" altLang="en-US" u="sng" dirty="0"/>
              <a:t>               </a:t>
            </a:r>
            <a:r>
              <a:rPr lang="zh-CN" altLang="en-US" dirty="0"/>
              <a:t> ，其中</a:t>
            </a:r>
            <a:r>
              <a:rPr lang="zh-CN" altLang="en-US" dirty="0" smtClean="0"/>
              <a:t>自定义数据</a:t>
            </a:r>
            <a:r>
              <a:rPr lang="zh-CN" altLang="en-US" dirty="0"/>
              <a:t>表示包括</a:t>
            </a:r>
            <a:r>
              <a:rPr lang="zh-CN" altLang="en-US" u="sng" dirty="0">
                <a:sym typeface="+mn-ea"/>
              </a:rPr>
              <a:t>               </a:t>
            </a:r>
            <a:r>
              <a:rPr lang="zh-CN" altLang="en-US" dirty="0">
                <a:sym typeface="+mn-ea"/>
              </a:rPr>
              <a:t>和 </a:t>
            </a:r>
            <a:r>
              <a:rPr lang="zh-CN" altLang="en-US" u="sng" dirty="0">
                <a:sym typeface="+mn-ea"/>
              </a:rPr>
              <a:t>               </a:t>
            </a:r>
            <a:r>
              <a:rPr lang="zh-CN" altLang="en-US" dirty="0">
                <a:sym typeface="+mn-ea"/>
              </a:rPr>
              <a:t> 。</a:t>
            </a:r>
            <a:endParaRPr lang="en-US" altLang="zh-CN"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文本框 1"/>
          <p:cNvSpPr txBox="1"/>
          <p:nvPr/>
        </p:nvSpPr>
        <p:spPr>
          <a:xfrm>
            <a:off x="766763" y="268288"/>
            <a:ext cx="8091488" cy="6370975"/>
          </a:xfrm>
          <a:prstGeom prst="rect">
            <a:avLst/>
          </a:prstGeom>
          <a:noFill/>
          <a:ln w="9525">
            <a:noFill/>
          </a:ln>
        </p:spPr>
        <p:txBody>
          <a:bodyPr wrap="square" anchor="t">
            <a:spAutoFit/>
          </a:bodyPr>
          <a:lstStyle/>
          <a:p>
            <a:r>
              <a:rPr lang="zh-CN" altLang="en-US" b="1" noProof="1">
                <a:latin typeface="Times New Roman" panose="02020603050405020304" pitchFamily="18" charset="0"/>
                <a:ea typeface="宋体" panose="02010600030101010101" pitchFamily="2" charset="-122"/>
                <a:cs typeface="+mn-cs"/>
              </a:rPr>
              <a:t>选择题</a:t>
            </a:r>
          </a:p>
          <a:p>
            <a:r>
              <a:rPr lang="en-US" altLang="zh-CN" noProof="1">
                <a:latin typeface="Times New Roman" panose="02020603050405020304" pitchFamily="18" charset="0"/>
                <a:ea typeface="宋体" panose="02010600030101010101" pitchFamily="2" charset="-122"/>
                <a:cs typeface="+mn-cs"/>
              </a:rPr>
              <a:t>1</a:t>
            </a:r>
            <a:r>
              <a:rPr lang="zh-CN" altLang="en-US" noProof="1">
                <a:latin typeface="Times New Roman" panose="02020603050405020304" pitchFamily="18" charset="0"/>
                <a:ea typeface="宋体" panose="02010600030101010101" pitchFamily="2" charset="-122"/>
                <a:cs typeface="+mn-cs"/>
              </a:rPr>
              <a:t>、浮点数尾数的下溢处理方法中，（   ）下溢处理内容可有设计者事先填好。</a:t>
            </a:r>
          </a:p>
          <a:p>
            <a:r>
              <a:rPr lang="zh-CN" altLang="en-US" noProof="1">
                <a:latin typeface="Times New Roman" panose="02020603050405020304" pitchFamily="18" charset="0"/>
                <a:ea typeface="宋体" panose="02010600030101010101" pitchFamily="2" charset="-122"/>
                <a:cs typeface="+mn-cs"/>
              </a:rPr>
              <a:t>A.截断法        B.舍入法        C.恒置“1”法      D.查表舍入法</a:t>
            </a:r>
          </a:p>
          <a:p>
            <a:r>
              <a:rPr lang="en-US" altLang="zh-CN" noProof="1">
                <a:latin typeface="Times New Roman" panose="02020603050405020304" pitchFamily="18" charset="0"/>
                <a:ea typeface="宋体" panose="02010600030101010101" pitchFamily="2" charset="-122"/>
                <a:cs typeface="+mn-cs"/>
              </a:rPr>
              <a:t>2</a:t>
            </a:r>
            <a:r>
              <a:rPr lang="zh-CN" altLang="en-US" noProof="1">
                <a:latin typeface="Times New Roman" panose="02020603050405020304" pitchFamily="18" charset="0"/>
                <a:ea typeface="宋体" panose="02010600030101010101" pitchFamily="2" charset="-122"/>
                <a:cs typeface="+mn-cs"/>
              </a:rPr>
              <a:t>、浮点数尾数的下溢处理方法中，（   ）最大误差最大。</a:t>
            </a:r>
          </a:p>
          <a:p>
            <a:r>
              <a:rPr lang="zh-CN" altLang="en-US" noProof="1">
                <a:latin typeface="Times New Roman" panose="02020603050405020304" pitchFamily="18" charset="0"/>
                <a:ea typeface="宋体" panose="02010600030101010101" pitchFamily="2" charset="-122"/>
                <a:cs typeface="+mn-cs"/>
              </a:rPr>
              <a:t>A.截断法        B.舍入法        C.恒置“1”法      D.查表舍入法</a:t>
            </a:r>
          </a:p>
          <a:p>
            <a:r>
              <a:rPr lang="zh-CN" altLang="en-US" noProof="1">
                <a:latin typeface="Times New Roman" panose="02020603050405020304" pitchFamily="18" charset="0"/>
                <a:ea typeface="宋体" panose="02010600030101010101" pitchFamily="2" charset="-122"/>
                <a:cs typeface="+mn-cs"/>
              </a:rPr>
              <a:t>3、浮点数尾数的下溢处理方法中，（   ）耗费硬件量最大。</a:t>
            </a:r>
          </a:p>
          <a:p>
            <a:r>
              <a:rPr lang="zh-CN" altLang="en-US" noProof="1">
                <a:latin typeface="Times New Roman" panose="02020603050405020304" pitchFamily="18" charset="0"/>
                <a:ea typeface="宋体" panose="02010600030101010101" pitchFamily="2" charset="-122"/>
                <a:cs typeface="+mn-cs"/>
              </a:rPr>
              <a:t>A.截断法       B.舍入法         C.恒置“1”法      D.查表舍入法</a:t>
            </a:r>
          </a:p>
          <a:p>
            <a:r>
              <a:rPr lang="en-US" altLang="zh-CN" noProof="1" smtClean="0"/>
              <a:t>4</a:t>
            </a:r>
            <a:r>
              <a:rPr lang="zh-CN" altLang="en-US" noProof="1" smtClean="0"/>
              <a:t>、</a:t>
            </a:r>
            <a:r>
              <a:rPr lang="zh-CN" altLang="en-US" noProof="1"/>
              <a:t>浮点数尾数的下溢处理方法中</a:t>
            </a:r>
            <a:r>
              <a:rPr lang="zh-CN" altLang="en-US" noProof="1"/>
              <a:t>，（   </a:t>
            </a:r>
            <a:r>
              <a:rPr lang="zh-CN" altLang="en-US" noProof="1"/>
              <a:t>）平均误差最大。</a:t>
            </a:r>
          </a:p>
          <a:p>
            <a:r>
              <a:rPr lang="zh-CN" altLang="en-US" noProof="1"/>
              <a:t>A.截断法        B.舍入法        C.恒置“1”法      D.查表舍入法</a:t>
            </a:r>
          </a:p>
          <a:p>
            <a:r>
              <a:rPr lang="en-US" altLang="zh-CN" noProof="1" smtClean="0"/>
              <a:t>5</a:t>
            </a:r>
            <a:r>
              <a:rPr lang="zh-CN" altLang="en-US" noProof="1" smtClean="0"/>
              <a:t>、</a:t>
            </a:r>
            <a:r>
              <a:rPr lang="zh-CN" altLang="en-US" noProof="1"/>
              <a:t>浮点数尾数的下溢处理方法中</a:t>
            </a:r>
            <a:r>
              <a:rPr lang="zh-CN" altLang="en-US" noProof="1"/>
              <a:t>，（   </a:t>
            </a:r>
            <a:r>
              <a:rPr lang="zh-CN" altLang="en-US" noProof="1"/>
              <a:t>）平均误差可人为调节。</a:t>
            </a:r>
          </a:p>
          <a:p>
            <a:r>
              <a:rPr lang="zh-CN" altLang="en-US" noProof="1"/>
              <a:t>A.截断法        B.舍入法        C.恒置“1”法      D.查表舍入法</a:t>
            </a:r>
          </a:p>
          <a:p>
            <a:r>
              <a:rPr lang="en-US" altLang="zh-CN" noProof="1" smtClean="0"/>
              <a:t>6</a:t>
            </a:r>
            <a:r>
              <a:rPr lang="zh-CN" altLang="en-US" noProof="1" smtClean="0"/>
              <a:t>、</a:t>
            </a:r>
            <a:r>
              <a:rPr lang="zh-CN" altLang="en-US" noProof="1"/>
              <a:t>浮点数尾数的下溢处理方法中</a:t>
            </a:r>
            <a:r>
              <a:rPr lang="zh-CN" altLang="en-US" noProof="1"/>
              <a:t>，（   </a:t>
            </a:r>
            <a:r>
              <a:rPr lang="zh-CN" altLang="en-US" noProof="1"/>
              <a:t>）速度最慢。</a:t>
            </a:r>
          </a:p>
          <a:p>
            <a:r>
              <a:rPr lang="zh-CN" altLang="en-US" noProof="1"/>
              <a:t>A.截断法       B.舍入法         C.恒置“1”法      D.查表舍入法</a:t>
            </a:r>
          </a:p>
          <a:p>
            <a:endParaRPr lang="zh-CN" altLang="en-US" b="1" noProof="1">
              <a:latin typeface="Times New Roman" panose="02020603050405020304" pitchFamily="18" charset="0"/>
            </a:endParaRPr>
          </a:p>
          <a:p>
            <a:endParaRPr lang="zh-CN" altLang="en-US" b="1" noProof="1">
              <a:latin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4_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Settings\LG\Application Data\Microsoft\Templates\落花.pot</Template>
  <TotalTime>1541</TotalTime>
  <Words>339</Words>
  <Application>Microsoft Office PowerPoint</Application>
  <PresentationFormat>全屏显示(4:3)</PresentationFormat>
  <Paragraphs>21</Paragraphs>
  <Slides>2</Slides>
  <Notes>0</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2</vt:i4>
      </vt:variant>
    </vt:vector>
  </HeadingPairs>
  <TitlesOfParts>
    <vt:vector size="9" baseType="lpstr">
      <vt:lpstr>宋体</vt:lpstr>
      <vt:lpstr>Arial</vt:lpstr>
      <vt:lpstr>Times New Roman</vt:lpstr>
      <vt:lpstr>Wingdings</vt:lpstr>
      <vt:lpstr>4_落花</vt:lpstr>
      <vt:lpstr>3_落花</vt:lpstr>
      <vt:lpstr>Bitmap Image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dc:creator>
  <cp:lastModifiedBy>个人用户</cp:lastModifiedBy>
  <cp:revision>343</cp:revision>
  <dcterms:created xsi:type="dcterms:W3CDTF">2016-09-21T01:29:00Z</dcterms:created>
  <dcterms:modified xsi:type="dcterms:W3CDTF">2021-01-18T02:10:22Z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