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54" y="1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BFF38AD-15A8-4D5A-89C1-77FF42252816}" type="datetimeFigureOut">
              <a:rPr lang="zh-CN" altLang="en-US" smtClean="0"/>
              <a:t>2022/3/7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C9BDDB-D858-4F2D-97C3-22434EE42623}" type="slidenum">
              <a:rPr lang="zh-CN" altLang="en-US" smtClean="0"/>
              <a:t>‹#›</a:t>
            </a:fld>
            <a:endParaRPr lang="zh-CN" altLang="en-US"/>
          </a:p>
        </p:txBody>
      </p:sp>
    </p:spTree>
    <p:extLst>
      <p:ext uri="{BB962C8B-B14F-4D97-AF65-F5344CB8AC3E}">
        <p14:creationId xmlns:p14="http://schemas.microsoft.com/office/powerpoint/2010/main" val="2329844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BFF38AD-15A8-4D5A-89C1-77FF42252816}" type="datetimeFigureOut">
              <a:rPr lang="zh-CN" altLang="en-US" smtClean="0"/>
              <a:t>2022/3/7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C9BDDB-D858-4F2D-97C3-22434EE42623}" type="slidenum">
              <a:rPr lang="zh-CN" altLang="en-US" smtClean="0"/>
              <a:t>‹#›</a:t>
            </a:fld>
            <a:endParaRPr lang="zh-CN" altLang="en-US"/>
          </a:p>
        </p:txBody>
      </p:sp>
    </p:spTree>
    <p:extLst>
      <p:ext uri="{BB962C8B-B14F-4D97-AF65-F5344CB8AC3E}">
        <p14:creationId xmlns:p14="http://schemas.microsoft.com/office/powerpoint/2010/main" val="367864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BFF38AD-15A8-4D5A-89C1-77FF42252816}" type="datetimeFigureOut">
              <a:rPr lang="zh-CN" altLang="en-US" smtClean="0"/>
              <a:t>2022/3/7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C9BDDB-D858-4F2D-97C3-22434EE42623}" type="slidenum">
              <a:rPr lang="zh-CN" altLang="en-US" smtClean="0"/>
              <a:t>‹#›</a:t>
            </a:fld>
            <a:endParaRPr lang="zh-CN" altLang="en-US"/>
          </a:p>
        </p:txBody>
      </p:sp>
    </p:spTree>
    <p:extLst>
      <p:ext uri="{BB962C8B-B14F-4D97-AF65-F5344CB8AC3E}">
        <p14:creationId xmlns:p14="http://schemas.microsoft.com/office/powerpoint/2010/main" val="2754509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BFF38AD-15A8-4D5A-89C1-77FF42252816}" type="datetimeFigureOut">
              <a:rPr lang="zh-CN" altLang="en-US" smtClean="0"/>
              <a:t>2022/3/7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C9BDDB-D858-4F2D-97C3-22434EE42623}" type="slidenum">
              <a:rPr lang="zh-CN" altLang="en-US" smtClean="0"/>
              <a:t>‹#›</a:t>
            </a:fld>
            <a:endParaRPr lang="zh-CN" altLang="en-US"/>
          </a:p>
        </p:txBody>
      </p:sp>
    </p:spTree>
    <p:extLst>
      <p:ext uri="{BB962C8B-B14F-4D97-AF65-F5344CB8AC3E}">
        <p14:creationId xmlns:p14="http://schemas.microsoft.com/office/powerpoint/2010/main" val="323568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ABFF38AD-15A8-4D5A-89C1-77FF42252816}" type="datetimeFigureOut">
              <a:rPr lang="zh-CN" altLang="en-US" smtClean="0"/>
              <a:t>2022/3/7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C9BDDB-D858-4F2D-97C3-22434EE42623}" type="slidenum">
              <a:rPr lang="zh-CN" altLang="en-US" smtClean="0"/>
              <a:t>‹#›</a:t>
            </a:fld>
            <a:endParaRPr lang="zh-CN" altLang="en-US"/>
          </a:p>
        </p:txBody>
      </p:sp>
    </p:spTree>
    <p:extLst>
      <p:ext uri="{BB962C8B-B14F-4D97-AF65-F5344CB8AC3E}">
        <p14:creationId xmlns:p14="http://schemas.microsoft.com/office/powerpoint/2010/main" val="3996876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BFF38AD-15A8-4D5A-89C1-77FF42252816}" type="datetimeFigureOut">
              <a:rPr lang="zh-CN" altLang="en-US" smtClean="0"/>
              <a:t>2022/3/7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1C9BDDB-D858-4F2D-97C3-22434EE42623}" type="slidenum">
              <a:rPr lang="zh-CN" altLang="en-US" smtClean="0"/>
              <a:t>‹#›</a:t>
            </a:fld>
            <a:endParaRPr lang="zh-CN" altLang="en-US"/>
          </a:p>
        </p:txBody>
      </p:sp>
    </p:spTree>
    <p:extLst>
      <p:ext uri="{BB962C8B-B14F-4D97-AF65-F5344CB8AC3E}">
        <p14:creationId xmlns:p14="http://schemas.microsoft.com/office/powerpoint/2010/main" val="1305109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BFF38AD-15A8-4D5A-89C1-77FF42252816}" type="datetimeFigureOut">
              <a:rPr lang="zh-CN" altLang="en-US" smtClean="0"/>
              <a:t>2022/3/7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1C9BDDB-D858-4F2D-97C3-22434EE42623}" type="slidenum">
              <a:rPr lang="zh-CN" altLang="en-US" smtClean="0"/>
              <a:t>‹#›</a:t>
            </a:fld>
            <a:endParaRPr lang="zh-CN" altLang="en-US"/>
          </a:p>
        </p:txBody>
      </p:sp>
    </p:spTree>
    <p:extLst>
      <p:ext uri="{BB962C8B-B14F-4D97-AF65-F5344CB8AC3E}">
        <p14:creationId xmlns:p14="http://schemas.microsoft.com/office/powerpoint/2010/main" val="2959308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BFF38AD-15A8-4D5A-89C1-77FF42252816}" type="datetimeFigureOut">
              <a:rPr lang="zh-CN" altLang="en-US" smtClean="0"/>
              <a:t>2022/3/7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C9BDDB-D858-4F2D-97C3-22434EE42623}" type="slidenum">
              <a:rPr lang="zh-CN" altLang="en-US" smtClean="0"/>
              <a:t>‹#›</a:t>
            </a:fld>
            <a:endParaRPr lang="zh-CN" altLang="en-US"/>
          </a:p>
        </p:txBody>
      </p:sp>
    </p:spTree>
    <p:extLst>
      <p:ext uri="{BB962C8B-B14F-4D97-AF65-F5344CB8AC3E}">
        <p14:creationId xmlns:p14="http://schemas.microsoft.com/office/powerpoint/2010/main" val="3041656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FF38AD-15A8-4D5A-89C1-77FF42252816}" type="datetimeFigureOut">
              <a:rPr lang="zh-CN" altLang="en-US" smtClean="0"/>
              <a:t>2022/3/7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1C9BDDB-D858-4F2D-97C3-22434EE42623}" type="slidenum">
              <a:rPr lang="zh-CN" altLang="en-US" smtClean="0"/>
              <a:t>‹#›</a:t>
            </a:fld>
            <a:endParaRPr lang="zh-CN" altLang="en-US"/>
          </a:p>
        </p:txBody>
      </p:sp>
    </p:spTree>
    <p:extLst>
      <p:ext uri="{BB962C8B-B14F-4D97-AF65-F5344CB8AC3E}">
        <p14:creationId xmlns:p14="http://schemas.microsoft.com/office/powerpoint/2010/main" val="54426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BFF38AD-15A8-4D5A-89C1-77FF42252816}" type="datetimeFigureOut">
              <a:rPr lang="zh-CN" altLang="en-US" smtClean="0"/>
              <a:t>2022/3/7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1C9BDDB-D858-4F2D-97C3-22434EE42623}" type="slidenum">
              <a:rPr lang="zh-CN" altLang="en-US" smtClean="0"/>
              <a:t>‹#›</a:t>
            </a:fld>
            <a:endParaRPr lang="zh-CN" altLang="en-US"/>
          </a:p>
        </p:txBody>
      </p:sp>
    </p:spTree>
    <p:extLst>
      <p:ext uri="{BB962C8B-B14F-4D97-AF65-F5344CB8AC3E}">
        <p14:creationId xmlns:p14="http://schemas.microsoft.com/office/powerpoint/2010/main" val="4054640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BFF38AD-15A8-4D5A-89C1-77FF42252816}" type="datetimeFigureOut">
              <a:rPr lang="zh-CN" altLang="en-US" smtClean="0"/>
              <a:t>2022/3/7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1C9BDDB-D858-4F2D-97C3-22434EE42623}" type="slidenum">
              <a:rPr lang="zh-CN" altLang="en-US" smtClean="0"/>
              <a:t>‹#›</a:t>
            </a:fld>
            <a:endParaRPr lang="zh-CN" altLang="en-US"/>
          </a:p>
        </p:txBody>
      </p:sp>
    </p:spTree>
    <p:extLst>
      <p:ext uri="{BB962C8B-B14F-4D97-AF65-F5344CB8AC3E}">
        <p14:creationId xmlns:p14="http://schemas.microsoft.com/office/powerpoint/2010/main" val="1935937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FF38AD-15A8-4D5A-89C1-77FF42252816}" type="datetimeFigureOut">
              <a:rPr lang="zh-CN" altLang="en-US" smtClean="0"/>
              <a:t>2022/3/7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C9BDDB-D858-4F2D-97C3-22434EE42623}" type="slidenum">
              <a:rPr lang="zh-CN" altLang="en-US" smtClean="0"/>
              <a:t>‹#›</a:t>
            </a:fld>
            <a:endParaRPr lang="zh-CN" altLang="en-US"/>
          </a:p>
        </p:txBody>
      </p:sp>
    </p:spTree>
    <p:extLst>
      <p:ext uri="{BB962C8B-B14F-4D97-AF65-F5344CB8AC3E}">
        <p14:creationId xmlns:p14="http://schemas.microsoft.com/office/powerpoint/2010/main" val="3570723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1.tmp"/><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tags" Target="../tags/tag145.xml"/><Relationship Id="rId3" Type="http://schemas.openxmlformats.org/officeDocument/2006/relationships/tags" Target="../tags/tag140.xml"/><Relationship Id="rId7" Type="http://schemas.openxmlformats.org/officeDocument/2006/relationships/tags" Target="../tags/tag144.xml"/><Relationship Id="rId12" Type="http://schemas.openxmlformats.org/officeDocument/2006/relationships/image" Target="../media/image1.tmp"/><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tags" Target="../tags/tag143.xml"/><Relationship Id="rId11" Type="http://schemas.openxmlformats.org/officeDocument/2006/relationships/slideLayout" Target="../slideLayouts/slideLayout7.xml"/><Relationship Id="rId5" Type="http://schemas.openxmlformats.org/officeDocument/2006/relationships/tags" Target="../tags/tag142.xml"/><Relationship Id="rId10" Type="http://schemas.openxmlformats.org/officeDocument/2006/relationships/tags" Target="../tags/tag147.xml"/><Relationship Id="rId4" Type="http://schemas.openxmlformats.org/officeDocument/2006/relationships/tags" Target="../tags/tag141.xml"/><Relationship Id="rId9" Type="http://schemas.openxmlformats.org/officeDocument/2006/relationships/tags" Target="../tags/tag146.xml"/></Relationships>
</file>

<file path=ppt/slides/_rels/slide2.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tags" Target="../tags/tag26.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tags" Target="../tags/tag25.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tags" Target="../tags/tag24.xml"/><Relationship Id="rId5" Type="http://schemas.openxmlformats.org/officeDocument/2006/relationships/tags" Target="../tags/tag18.xml"/><Relationship Id="rId15" Type="http://schemas.openxmlformats.org/officeDocument/2006/relationships/image" Target="../media/image1.tmp"/><Relationship Id="rId10" Type="http://schemas.openxmlformats.org/officeDocument/2006/relationships/tags" Target="../tags/tag23.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tags" Target="../tags/tag39.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tags" Target="../tags/tag38.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5" Type="http://schemas.openxmlformats.org/officeDocument/2006/relationships/image" Target="../media/image1.tmp"/><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tags" Target="../tags/tag52.xml"/><Relationship Id="rId3" Type="http://schemas.openxmlformats.org/officeDocument/2006/relationships/tags" Target="../tags/tag42.xml"/><Relationship Id="rId7" Type="http://schemas.openxmlformats.org/officeDocument/2006/relationships/tags" Target="../tags/tag46.xml"/><Relationship Id="rId12" Type="http://schemas.openxmlformats.org/officeDocument/2006/relationships/tags" Target="../tags/tag51.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tags" Target="../tags/tag50.xml"/><Relationship Id="rId5" Type="http://schemas.openxmlformats.org/officeDocument/2006/relationships/tags" Target="../tags/tag44.xml"/><Relationship Id="rId15" Type="http://schemas.openxmlformats.org/officeDocument/2006/relationships/image" Target="../media/image1.tmp"/><Relationship Id="rId10" Type="http://schemas.openxmlformats.org/officeDocument/2006/relationships/tags" Target="../tags/tag49.xml"/><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tags" Target="../tags/tag65.xml"/><Relationship Id="rId18" Type="http://schemas.openxmlformats.org/officeDocument/2006/relationships/slideLayout" Target="../slideLayouts/slideLayout7.xml"/><Relationship Id="rId3" Type="http://schemas.openxmlformats.org/officeDocument/2006/relationships/tags" Target="../tags/tag55.xml"/><Relationship Id="rId7" Type="http://schemas.openxmlformats.org/officeDocument/2006/relationships/tags" Target="../tags/tag59.xml"/><Relationship Id="rId12" Type="http://schemas.openxmlformats.org/officeDocument/2006/relationships/tags" Target="../tags/tag64.xml"/><Relationship Id="rId17" Type="http://schemas.openxmlformats.org/officeDocument/2006/relationships/tags" Target="../tags/tag69.xml"/><Relationship Id="rId2" Type="http://schemas.openxmlformats.org/officeDocument/2006/relationships/tags" Target="../tags/tag54.xml"/><Relationship Id="rId16" Type="http://schemas.openxmlformats.org/officeDocument/2006/relationships/tags" Target="../tags/tag68.xml"/><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tags" Target="../tags/tag63.xml"/><Relationship Id="rId5" Type="http://schemas.openxmlformats.org/officeDocument/2006/relationships/tags" Target="../tags/tag57.xml"/><Relationship Id="rId15" Type="http://schemas.openxmlformats.org/officeDocument/2006/relationships/tags" Target="../tags/tag67.xml"/><Relationship Id="rId10" Type="http://schemas.openxmlformats.org/officeDocument/2006/relationships/tags" Target="../tags/tag62.xml"/><Relationship Id="rId19" Type="http://schemas.openxmlformats.org/officeDocument/2006/relationships/image" Target="../media/image1.tmp"/><Relationship Id="rId4" Type="http://schemas.openxmlformats.org/officeDocument/2006/relationships/tags" Target="../tags/tag56.xml"/><Relationship Id="rId9" Type="http://schemas.openxmlformats.org/officeDocument/2006/relationships/tags" Target="../tags/tag61.xml"/><Relationship Id="rId14" Type="http://schemas.openxmlformats.org/officeDocument/2006/relationships/tags" Target="../tags/tag66.xml"/></Relationships>
</file>

<file path=ppt/slides/_rels/slide6.xml.rels><?xml version="1.0" encoding="UTF-8" standalone="yes"?>
<Relationships xmlns="http://schemas.openxmlformats.org/package/2006/relationships"><Relationship Id="rId8" Type="http://schemas.openxmlformats.org/officeDocument/2006/relationships/tags" Target="../tags/tag77.xml"/><Relationship Id="rId13" Type="http://schemas.openxmlformats.org/officeDocument/2006/relationships/tags" Target="../tags/tag82.xml"/><Relationship Id="rId18" Type="http://schemas.openxmlformats.org/officeDocument/2006/relationships/slideLayout" Target="../slideLayouts/slideLayout7.xml"/><Relationship Id="rId3" Type="http://schemas.openxmlformats.org/officeDocument/2006/relationships/tags" Target="../tags/tag72.xml"/><Relationship Id="rId7" Type="http://schemas.openxmlformats.org/officeDocument/2006/relationships/tags" Target="../tags/tag76.xml"/><Relationship Id="rId12" Type="http://schemas.openxmlformats.org/officeDocument/2006/relationships/tags" Target="../tags/tag81.xml"/><Relationship Id="rId17" Type="http://schemas.openxmlformats.org/officeDocument/2006/relationships/tags" Target="../tags/tag86.xml"/><Relationship Id="rId2" Type="http://schemas.openxmlformats.org/officeDocument/2006/relationships/tags" Target="../tags/tag71.xml"/><Relationship Id="rId16" Type="http://schemas.openxmlformats.org/officeDocument/2006/relationships/tags" Target="../tags/tag85.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tags" Target="../tags/tag80.xml"/><Relationship Id="rId5" Type="http://schemas.openxmlformats.org/officeDocument/2006/relationships/tags" Target="../tags/tag74.xml"/><Relationship Id="rId15" Type="http://schemas.openxmlformats.org/officeDocument/2006/relationships/tags" Target="../tags/tag84.xml"/><Relationship Id="rId10" Type="http://schemas.openxmlformats.org/officeDocument/2006/relationships/tags" Target="../tags/tag79.xml"/><Relationship Id="rId19" Type="http://schemas.openxmlformats.org/officeDocument/2006/relationships/image" Target="../media/image1.tmp"/><Relationship Id="rId4" Type="http://schemas.openxmlformats.org/officeDocument/2006/relationships/tags" Target="../tags/tag73.xml"/><Relationship Id="rId9" Type="http://schemas.openxmlformats.org/officeDocument/2006/relationships/tags" Target="../tags/tag78.xml"/><Relationship Id="rId14" Type="http://schemas.openxmlformats.org/officeDocument/2006/relationships/tags" Target="../tags/tag83.xml"/></Relationships>
</file>

<file path=ppt/slides/_rels/slide7.xml.rels><?xml version="1.0" encoding="UTF-8" standalone="yes"?>
<Relationships xmlns="http://schemas.openxmlformats.org/package/2006/relationships"><Relationship Id="rId8" Type="http://schemas.openxmlformats.org/officeDocument/2006/relationships/tags" Target="../tags/tag94.xml"/><Relationship Id="rId13" Type="http://schemas.openxmlformats.org/officeDocument/2006/relationships/tags" Target="../tags/tag99.xml"/><Relationship Id="rId18" Type="http://schemas.openxmlformats.org/officeDocument/2006/relationships/slideLayout" Target="../slideLayouts/slideLayout7.xml"/><Relationship Id="rId3" Type="http://schemas.openxmlformats.org/officeDocument/2006/relationships/tags" Target="../tags/tag89.xml"/><Relationship Id="rId7" Type="http://schemas.openxmlformats.org/officeDocument/2006/relationships/tags" Target="../tags/tag93.xml"/><Relationship Id="rId12" Type="http://schemas.openxmlformats.org/officeDocument/2006/relationships/tags" Target="../tags/tag98.xml"/><Relationship Id="rId17" Type="http://schemas.openxmlformats.org/officeDocument/2006/relationships/tags" Target="../tags/tag103.xml"/><Relationship Id="rId2" Type="http://schemas.openxmlformats.org/officeDocument/2006/relationships/tags" Target="../tags/tag88.xml"/><Relationship Id="rId16" Type="http://schemas.openxmlformats.org/officeDocument/2006/relationships/tags" Target="../tags/tag102.xml"/><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tags" Target="../tags/tag97.xml"/><Relationship Id="rId5" Type="http://schemas.openxmlformats.org/officeDocument/2006/relationships/tags" Target="../tags/tag91.xml"/><Relationship Id="rId15" Type="http://schemas.openxmlformats.org/officeDocument/2006/relationships/tags" Target="../tags/tag101.xml"/><Relationship Id="rId10" Type="http://schemas.openxmlformats.org/officeDocument/2006/relationships/tags" Target="../tags/tag96.xml"/><Relationship Id="rId19" Type="http://schemas.openxmlformats.org/officeDocument/2006/relationships/image" Target="../media/image1.tmp"/><Relationship Id="rId4" Type="http://schemas.openxmlformats.org/officeDocument/2006/relationships/tags" Target="../tags/tag90.xml"/><Relationship Id="rId9" Type="http://schemas.openxmlformats.org/officeDocument/2006/relationships/tags" Target="../tags/tag95.xml"/><Relationship Id="rId14" Type="http://schemas.openxmlformats.org/officeDocument/2006/relationships/tags" Target="../tags/tag100.xml"/></Relationships>
</file>

<file path=ppt/slides/_rels/slide8.xml.rels><?xml version="1.0" encoding="UTF-8" standalone="yes"?>
<Relationships xmlns="http://schemas.openxmlformats.org/package/2006/relationships"><Relationship Id="rId8" Type="http://schemas.openxmlformats.org/officeDocument/2006/relationships/tags" Target="../tags/tag111.xml"/><Relationship Id="rId13" Type="http://schemas.openxmlformats.org/officeDocument/2006/relationships/tags" Target="../tags/tag116.xml"/><Relationship Id="rId18" Type="http://schemas.openxmlformats.org/officeDocument/2006/relationships/slideLayout" Target="../slideLayouts/slideLayout7.xml"/><Relationship Id="rId3" Type="http://schemas.openxmlformats.org/officeDocument/2006/relationships/tags" Target="../tags/tag106.xml"/><Relationship Id="rId7" Type="http://schemas.openxmlformats.org/officeDocument/2006/relationships/tags" Target="../tags/tag110.xml"/><Relationship Id="rId12" Type="http://schemas.openxmlformats.org/officeDocument/2006/relationships/tags" Target="../tags/tag115.xml"/><Relationship Id="rId17" Type="http://schemas.openxmlformats.org/officeDocument/2006/relationships/tags" Target="../tags/tag120.xml"/><Relationship Id="rId2" Type="http://schemas.openxmlformats.org/officeDocument/2006/relationships/tags" Target="../tags/tag105.xml"/><Relationship Id="rId16" Type="http://schemas.openxmlformats.org/officeDocument/2006/relationships/tags" Target="../tags/tag119.xml"/><Relationship Id="rId1" Type="http://schemas.openxmlformats.org/officeDocument/2006/relationships/tags" Target="../tags/tag104.xml"/><Relationship Id="rId6" Type="http://schemas.openxmlformats.org/officeDocument/2006/relationships/tags" Target="../tags/tag109.xml"/><Relationship Id="rId11" Type="http://schemas.openxmlformats.org/officeDocument/2006/relationships/tags" Target="../tags/tag114.xml"/><Relationship Id="rId5" Type="http://schemas.openxmlformats.org/officeDocument/2006/relationships/tags" Target="../tags/tag108.xml"/><Relationship Id="rId15" Type="http://schemas.openxmlformats.org/officeDocument/2006/relationships/tags" Target="../tags/tag118.xml"/><Relationship Id="rId10" Type="http://schemas.openxmlformats.org/officeDocument/2006/relationships/tags" Target="../tags/tag113.xml"/><Relationship Id="rId19" Type="http://schemas.openxmlformats.org/officeDocument/2006/relationships/image" Target="../media/image1.tmp"/><Relationship Id="rId4" Type="http://schemas.openxmlformats.org/officeDocument/2006/relationships/tags" Target="../tags/tag107.xml"/><Relationship Id="rId9" Type="http://schemas.openxmlformats.org/officeDocument/2006/relationships/tags" Target="../tags/tag112.xml"/><Relationship Id="rId14" Type="http://schemas.openxmlformats.org/officeDocument/2006/relationships/tags" Target="../tags/tag117.xml"/></Relationships>
</file>

<file path=ppt/slides/_rels/slide9.xml.rels><?xml version="1.0" encoding="UTF-8" standalone="yes"?>
<Relationships xmlns="http://schemas.openxmlformats.org/package/2006/relationships"><Relationship Id="rId8" Type="http://schemas.openxmlformats.org/officeDocument/2006/relationships/tags" Target="../tags/tag128.xml"/><Relationship Id="rId13" Type="http://schemas.openxmlformats.org/officeDocument/2006/relationships/tags" Target="../tags/tag133.xml"/><Relationship Id="rId18" Type="http://schemas.openxmlformats.org/officeDocument/2006/relationships/slideLayout" Target="../slideLayouts/slideLayout7.xml"/><Relationship Id="rId3" Type="http://schemas.openxmlformats.org/officeDocument/2006/relationships/tags" Target="../tags/tag123.xml"/><Relationship Id="rId7" Type="http://schemas.openxmlformats.org/officeDocument/2006/relationships/tags" Target="../tags/tag127.xml"/><Relationship Id="rId12" Type="http://schemas.openxmlformats.org/officeDocument/2006/relationships/tags" Target="../tags/tag132.xml"/><Relationship Id="rId17" Type="http://schemas.openxmlformats.org/officeDocument/2006/relationships/tags" Target="../tags/tag137.xml"/><Relationship Id="rId2" Type="http://schemas.openxmlformats.org/officeDocument/2006/relationships/tags" Target="../tags/tag122.xml"/><Relationship Id="rId16" Type="http://schemas.openxmlformats.org/officeDocument/2006/relationships/tags" Target="../tags/tag136.xml"/><Relationship Id="rId1" Type="http://schemas.openxmlformats.org/officeDocument/2006/relationships/tags" Target="../tags/tag121.xml"/><Relationship Id="rId6" Type="http://schemas.openxmlformats.org/officeDocument/2006/relationships/tags" Target="../tags/tag126.xml"/><Relationship Id="rId11" Type="http://schemas.openxmlformats.org/officeDocument/2006/relationships/tags" Target="../tags/tag131.xml"/><Relationship Id="rId5" Type="http://schemas.openxmlformats.org/officeDocument/2006/relationships/tags" Target="../tags/tag125.xml"/><Relationship Id="rId15" Type="http://schemas.openxmlformats.org/officeDocument/2006/relationships/tags" Target="../tags/tag135.xml"/><Relationship Id="rId10" Type="http://schemas.openxmlformats.org/officeDocument/2006/relationships/tags" Target="../tags/tag130.xml"/><Relationship Id="rId19" Type="http://schemas.openxmlformats.org/officeDocument/2006/relationships/image" Target="../media/image1.tmp"/><Relationship Id="rId4" Type="http://schemas.openxmlformats.org/officeDocument/2006/relationships/tags" Target="../tags/tag124.xml"/><Relationship Id="rId9" Type="http://schemas.openxmlformats.org/officeDocument/2006/relationships/tags" Target="../tags/tag129.xml"/><Relationship Id="rId14" Type="http://schemas.openxmlformats.org/officeDocument/2006/relationships/tags" Target="../tags/tag1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、数据结构是面向应用计算机软件要用到的各种数据元素以及它们之间的结构关系。</a:t>
            </a:r>
          </a:p>
        </p:txBody>
      </p:sp>
      <p:sp>
        <p:nvSpPr>
          <p:cNvPr id="6" name="文本框 5"/>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错</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5"/>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6"/>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9" name="组合 18"/>
          <p:cNvGrpSpPr/>
          <p:nvPr>
            <p:custDataLst>
              <p:tags r:id="rId7"/>
            </p:custDataLst>
          </p:nvPr>
        </p:nvGrpSpPr>
        <p:grpSpPr>
          <a:xfrm>
            <a:off x="0" y="0"/>
            <a:ext cx="12192000" cy="635000"/>
            <a:chOff x="0" y="0"/>
            <a:chExt cx="12192000" cy="635000"/>
          </a:xfrm>
        </p:grpSpPr>
        <p:sp>
          <p:nvSpPr>
            <p:cNvPr id="15" name="TitleBackground"/>
            <p:cNvSpPr/>
            <p:nvPr>
              <p:custDataLst>
                <p:tags r:id="rId10"/>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图片 3"/>
          <p:cNvPicPr>
            <a:picLocks/>
          </p:cNvPicPr>
          <p:nvPr>
            <p:custDataLst>
              <p:tags r:id="rId8"/>
            </p:custDataLst>
          </p:nvPr>
        </p:nvPicPr>
        <p:blipFill>
          <a:blip r:embed="rId15">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20" name="椭圆 19"/>
          <p:cNvSpPr>
            <a:spLocks noChangeAspect="1"/>
          </p:cNvSpPr>
          <p:nvPr>
            <p:custDataLst>
              <p:tags r:id="rId9"/>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Tree>
    <p:custDataLst>
      <p:tags r:id="rId1"/>
    </p:custDataLst>
    <p:extLst>
      <p:ext uri="{BB962C8B-B14F-4D97-AF65-F5344CB8AC3E}">
        <p14:creationId xmlns:p14="http://schemas.microsoft.com/office/powerpoint/2010/main" val="1359196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11</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、除了基本数据表示外，根据应用环境，可引入的较复杂的高级数据表示有自定义数据表示、</a:t>
            </a:r>
            <a:r>
              <a:rPr lang="zh-CN" altLang="en-US"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和 </a:t>
            </a:r>
            <a:r>
              <a:rPr lang="zh-CN" altLang="en-US"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，其中自定义数据表示包括</a:t>
            </a:r>
            <a:r>
              <a:rPr lang="zh-CN" altLang="en-US"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 </a:t>
            </a:r>
            <a:r>
              <a:rPr lang="zh-CN" altLang="en-US"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2600" dirty="0" smtClean="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4]</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p:txBody>
      </p:sp>
      <p:sp>
        <p:nvSpPr>
          <p:cNvPr id="4" name="圆角矩形 3"/>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6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6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6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endParaRPr lang="zh-CN" alt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9" name="组合 8"/>
          <p:cNvGrpSpPr/>
          <p:nvPr>
            <p:custDataLst>
              <p:tags r:id="rId5"/>
            </p:custDataLst>
          </p:nvPr>
        </p:nvGrpSpPr>
        <p:grpSpPr>
          <a:xfrm>
            <a:off x="0" y="0"/>
            <a:ext cx="12192000" cy="635000"/>
            <a:chOff x="0" y="0"/>
            <a:chExt cx="12192000" cy="635000"/>
          </a:xfrm>
        </p:grpSpPr>
        <p:sp>
          <p:nvSpPr>
            <p:cNvPr id="5" name="TitleBackground"/>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0</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514400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、数据表示是面向应用计算机软件要用到的各种数据元素以及它们之间的结构关系。</a:t>
            </a:r>
          </a:p>
        </p:txBody>
      </p:sp>
      <p:sp>
        <p:nvSpPr>
          <p:cNvPr id="6" name="文本框 5"/>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错</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5"/>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6"/>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9" name="组合 18"/>
          <p:cNvGrpSpPr/>
          <p:nvPr>
            <p:custDataLst>
              <p:tags r:id="rId7"/>
            </p:custDataLst>
          </p:nvPr>
        </p:nvGrpSpPr>
        <p:grpSpPr>
          <a:xfrm>
            <a:off x="0" y="0"/>
            <a:ext cx="12192000" cy="635000"/>
            <a:chOff x="0" y="0"/>
            <a:chExt cx="12192000" cy="635000"/>
          </a:xfrm>
        </p:grpSpPr>
        <p:sp>
          <p:nvSpPr>
            <p:cNvPr id="15" name="TitleBackground"/>
            <p:cNvSpPr/>
            <p:nvPr>
              <p:custDataLst>
                <p:tags r:id="rId10"/>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图片 3"/>
          <p:cNvPicPr>
            <a:picLocks/>
          </p:cNvPicPr>
          <p:nvPr>
            <p:custDataLst>
              <p:tags r:id="rId8"/>
            </p:custDataLst>
          </p:nvPr>
        </p:nvPicPr>
        <p:blipFill>
          <a:blip r:embed="rId15">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20" name="椭圆 19"/>
          <p:cNvSpPr>
            <a:spLocks noChangeAspect="1"/>
          </p:cNvSpPr>
          <p:nvPr>
            <p:custDataLst>
              <p:tags r:id="rId9"/>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Tree>
    <p:custDataLst>
      <p:tags r:id="rId1"/>
    </p:custDataLst>
    <p:extLst>
      <p:ext uri="{BB962C8B-B14F-4D97-AF65-F5344CB8AC3E}">
        <p14:creationId xmlns:p14="http://schemas.microsoft.com/office/powerpoint/2010/main" val="1879803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、标志符通常与数据一起存放在同一个存储单元中，而数据描述符一般单独存放，独立占据一个存储单元。</a:t>
            </a:r>
          </a:p>
        </p:txBody>
      </p:sp>
      <p:sp>
        <p:nvSpPr>
          <p:cNvPr id="6" name="文本框 5"/>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错</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5"/>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6"/>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9" name="组合 18"/>
          <p:cNvGrpSpPr/>
          <p:nvPr>
            <p:custDataLst>
              <p:tags r:id="rId7"/>
            </p:custDataLst>
          </p:nvPr>
        </p:nvGrpSpPr>
        <p:grpSpPr>
          <a:xfrm>
            <a:off x="0" y="0"/>
            <a:ext cx="12192000" cy="635000"/>
            <a:chOff x="0" y="0"/>
            <a:chExt cx="12192000" cy="635000"/>
          </a:xfrm>
        </p:grpSpPr>
        <p:sp>
          <p:nvSpPr>
            <p:cNvPr id="15" name="TitleBackground"/>
            <p:cNvSpPr/>
            <p:nvPr>
              <p:custDataLst>
                <p:tags r:id="rId10"/>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图片 3"/>
          <p:cNvPicPr>
            <a:picLocks/>
          </p:cNvPicPr>
          <p:nvPr>
            <p:custDataLst>
              <p:tags r:id="rId8"/>
            </p:custDataLst>
          </p:nvPr>
        </p:nvPicPr>
        <p:blipFill>
          <a:blip r:embed="rId15">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20" name="椭圆 19"/>
          <p:cNvSpPr>
            <a:spLocks noChangeAspect="1"/>
          </p:cNvSpPr>
          <p:nvPr>
            <p:custDataLst>
              <p:tags r:id="rId9"/>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Tree>
    <p:custDataLst>
      <p:tags r:id="rId1"/>
    </p:custDataLst>
    <p:extLst>
      <p:ext uri="{BB962C8B-B14F-4D97-AF65-F5344CB8AC3E}">
        <p14:creationId xmlns:p14="http://schemas.microsoft.com/office/powerpoint/2010/main" val="1790494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、为高效实现编译和子程序调用，不少机器都设有向量数据表示。</a:t>
            </a:r>
          </a:p>
        </p:txBody>
      </p:sp>
      <p:sp>
        <p:nvSpPr>
          <p:cNvPr id="6" name="文本框 5"/>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错</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5"/>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6"/>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9" name="组合 18"/>
          <p:cNvGrpSpPr/>
          <p:nvPr>
            <p:custDataLst>
              <p:tags r:id="rId7"/>
            </p:custDataLst>
          </p:nvPr>
        </p:nvGrpSpPr>
        <p:grpSpPr>
          <a:xfrm>
            <a:off x="0" y="0"/>
            <a:ext cx="12192000" cy="635000"/>
            <a:chOff x="0" y="0"/>
            <a:chExt cx="12192000" cy="635000"/>
          </a:xfrm>
        </p:grpSpPr>
        <p:sp>
          <p:nvSpPr>
            <p:cNvPr id="15" name="TitleBackground"/>
            <p:cNvSpPr/>
            <p:nvPr>
              <p:custDataLst>
                <p:tags r:id="rId10"/>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1"/>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4" name="图片 3"/>
          <p:cNvPicPr>
            <a:picLocks/>
          </p:cNvPicPr>
          <p:nvPr>
            <p:custDataLst>
              <p:tags r:id="rId8"/>
            </p:custDataLst>
          </p:nvPr>
        </p:nvPicPr>
        <p:blipFill>
          <a:blip r:embed="rId15">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20" name="椭圆 19"/>
          <p:cNvSpPr>
            <a:spLocks noChangeAspect="1"/>
          </p:cNvSpPr>
          <p:nvPr>
            <p:custDataLst>
              <p:tags r:id="rId9"/>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Tree>
    <p:custDataLst>
      <p:tags r:id="rId1"/>
    </p:custDataLst>
    <p:extLst>
      <p:ext uri="{BB962C8B-B14F-4D97-AF65-F5344CB8AC3E}">
        <p14:creationId xmlns:p14="http://schemas.microsoft.com/office/powerpoint/2010/main" val="4005297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、浮点数尾数的下溢处理方法中，（   ）下溢处理内容可有设计者事先填好。</a:t>
            </a:r>
          </a:p>
        </p:txBody>
      </p:sp>
      <p:sp>
        <p:nvSpPr>
          <p:cNvPr id="4" name="文本框 3"/>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截断法</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舍入法</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恒置“</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法</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查表舍入法</a:t>
            </a:r>
          </a:p>
        </p:txBody>
      </p:sp>
      <p:sp>
        <p:nvSpPr>
          <p:cNvPr id="8" name="椭圆 7"/>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0"/>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1"/>
            </p:custDataLst>
          </p:nvPr>
        </p:nvGrpSpPr>
        <p:grpSpPr>
          <a:xfrm>
            <a:off x="0" y="0"/>
            <a:ext cx="12192000" cy="635000"/>
            <a:chOff x="0" y="0"/>
            <a:chExt cx="12192000" cy="635000"/>
          </a:xfrm>
        </p:grpSpPr>
        <p:sp>
          <p:nvSpPr>
            <p:cNvPr id="13" name="TitleBackground"/>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2"/>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19" name="椭圆 18"/>
          <p:cNvSpPr>
            <a:spLocks noChangeAspect="1"/>
          </p:cNvSpPr>
          <p:nvPr>
            <p:custDataLst>
              <p:tags r:id="rId13"/>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Tree>
    <p:custDataLst>
      <p:tags r:id="rId1"/>
    </p:custDataLst>
    <p:extLst>
      <p:ext uri="{BB962C8B-B14F-4D97-AF65-F5344CB8AC3E}">
        <p14:creationId xmlns:p14="http://schemas.microsoft.com/office/powerpoint/2010/main" val="3560030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6</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、浮点数尾数的下溢处理方法中，（   ）最大误差最大。</a:t>
            </a:r>
          </a:p>
          <a:p>
            <a:endPar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截断法</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舍入法</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恒置“</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法</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查表舍入法</a:t>
            </a:r>
          </a:p>
        </p:txBody>
      </p:sp>
      <p:sp>
        <p:nvSpPr>
          <p:cNvPr id="8" name="椭圆 7"/>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9"/>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0"/>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1"/>
            </p:custDataLst>
          </p:nvPr>
        </p:nvGrpSpPr>
        <p:grpSpPr>
          <a:xfrm>
            <a:off x="0" y="0"/>
            <a:ext cx="12192000" cy="635000"/>
            <a:chOff x="0" y="0"/>
            <a:chExt cx="12192000" cy="635000"/>
          </a:xfrm>
        </p:grpSpPr>
        <p:sp>
          <p:nvSpPr>
            <p:cNvPr id="13" name="TitleBackground"/>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2"/>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18" name="椭圆 17"/>
          <p:cNvSpPr>
            <a:spLocks noChangeAspect="1"/>
          </p:cNvSpPr>
          <p:nvPr>
            <p:custDataLst>
              <p:tags r:id="rId13"/>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Tree>
    <p:custDataLst>
      <p:tags r:id="rId1"/>
    </p:custDataLst>
    <p:extLst>
      <p:ext uri="{BB962C8B-B14F-4D97-AF65-F5344CB8AC3E}">
        <p14:creationId xmlns:p14="http://schemas.microsoft.com/office/powerpoint/2010/main" val="4159110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7</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、浮点数尾数的下溢处理方法中，（   ）耗费硬件量最大。</a:t>
            </a:r>
          </a:p>
        </p:txBody>
      </p:sp>
      <p:sp>
        <p:nvSpPr>
          <p:cNvPr id="4" name="文本框 3"/>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截断法</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舍入法</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恒置“</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法</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查表舍入法</a:t>
            </a:r>
          </a:p>
        </p:txBody>
      </p:sp>
      <p:sp>
        <p:nvSpPr>
          <p:cNvPr id="8" name="椭圆 7"/>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0"/>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1"/>
            </p:custDataLst>
          </p:nvPr>
        </p:nvGrpSpPr>
        <p:grpSpPr>
          <a:xfrm>
            <a:off x="0" y="0"/>
            <a:ext cx="12192000" cy="635000"/>
            <a:chOff x="0" y="0"/>
            <a:chExt cx="12192000" cy="635000"/>
          </a:xfrm>
        </p:grpSpPr>
        <p:sp>
          <p:nvSpPr>
            <p:cNvPr id="13" name="TitleBackground"/>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2"/>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18" name="椭圆 17"/>
          <p:cNvSpPr>
            <a:spLocks noChangeAspect="1"/>
          </p:cNvSpPr>
          <p:nvPr>
            <p:custDataLst>
              <p:tags r:id="rId13"/>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Tree>
    <p:custDataLst>
      <p:tags r:id="rId1"/>
    </p:custDataLst>
    <p:extLst>
      <p:ext uri="{BB962C8B-B14F-4D97-AF65-F5344CB8AC3E}">
        <p14:creationId xmlns:p14="http://schemas.microsoft.com/office/powerpoint/2010/main" val="329607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、浮点数尾数的下溢处理方法中，（   ）平均误差最大。</a:t>
            </a:r>
          </a:p>
        </p:txBody>
      </p:sp>
      <p:sp>
        <p:nvSpPr>
          <p:cNvPr id="4" name="文本框 3"/>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截断法</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舍入法</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恒置“</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法</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查表舍入法</a:t>
            </a:r>
          </a:p>
        </p:txBody>
      </p:sp>
      <p:sp>
        <p:nvSpPr>
          <p:cNvPr id="9" name="椭圆 8"/>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8"/>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9"/>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0"/>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1"/>
            </p:custDataLst>
          </p:nvPr>
        </p:nvGrpSpPr>
        <p:grpSpPr>
          <a:xfrm>
            <a:off x="0" y="0"/>
            <a:ext cx="12192000" cy="635000"/>
            <a:chOff x="0" y="0"/>
            <a:chExt cx="12192000" cy="635000"/>
          </a:xfrm>
        </p:grpSpPr>
        <p:sp>
          <p:nvSpPr>
            <p:cNvPr id="13" name="TitleBackground"/>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2"/>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18" name="椭圆 17"/>
          <p:cNvSpPr>
            <a:spLocks noChangeAspect="1"/>
          </p:cNvSpPr>
          <p:nvPr>
            <p:custDataLst>
              <p:tags r:id="rId13"/>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Tree>
    <p:custDataLst>
      <p:tags r:id="rId1"/>
    </p:custDataLst>
    <p:extLst>
      <p:ext uri="{BB962C8B-B14F-4D97-AF65-F5344CB8AC3E}">
        <p14:creationId xmlns:p14="http://schemas.microsoft.com/office/powerpoint/2010/main" val="3652629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219200" y="635000"/>
            <a:ext cx="9753600" cy="2143125"/>
          </a:xfrm>
          <a:prstGeom prst="rect">
            <a:avLst/>
          </a:prstGeom>
          <a:noFill/>
        </p:spPr>
        <p:txBody>
          <a:bodyPr vert="horz" wrap="square"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9</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、浮点数尾数的下溢处理方法中，（   ）平均误差可人为调节。</a:t>
            </a:r>
          </a:p>
        </p:txBody>
      </p:sp>
      <p:sp>
        <p:nvSpPr>
          <p:cNvPr id="4" name="文本框 3"/>
          <p:cNvSpPr txBox="1"/>
          <p:nvPr>
            <p:custDataLst>
              <p:tags r:id="rId3"/>
            </p:custDataLst>
          </p:nvPr>
        </p:nvSpPr>
        <p:spPr>
          <a:xfrm>
            <a:off x="2438400" y="278606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截断法</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2438400" y="364331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舍入法</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2438400" y="450056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恒置“</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法</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2438400" y="5357813"/>
            <a:ext cx="8534400" cy="642938"/>
          </a:xfrm>
          <a:prstGeom prst="rect">
            <a:avLst/>
          </a:prstGeom>
          <a:noFill/>
        </p:spPr>
        <p:txBody>
          <a:bodyPr vert="horz" rtlCol="0" anchor="ctr" anchorCtr="0">
            <a:noAutofit/>
          </a:bodyPr>
          <a:lstStyle/>
          <a:p>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查表舍入法</a:t>
            </a:r>
          </a:p>
        </p:txBody>
      </p:sp>
      <p:sp>
        <p:nvSpPr>
          <p:cNvPr id="8" name="椭圆 7"/>
          <p:cNvSpPr>
            <a:spLocks noChangeAspect="1"/>
          </p:cNvSpPr>
          <p:nvPr>
            <p:custDataLst>
              <p:tags r:id="rId7"/>
            </p:custDataLst>
          </p:nvPr>
        </p:nvSpPr>
        <p:spPr>
          <a:xfrm>
            <a:off x="15716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p:cNvSpPr>
            <a:spLocks noChangeAspect="1"/>
          </p:cNvSpPr>
          <p:nvPr>
            <p:custDataLst>
              <p:tags r:id="rId8"/>
            </p:custDataLst>
          </p:nvPr>
        </p:nvSpPr>
        <p:spPr>
          <a:xfrm>
            <a:off x="1571625" y="37076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9"/>
            </p:custDataLst>
          </p:nvPr>
        </p:nvSpPr>
        <p:spPr>
          <a:xfrm>
            <a:off x="15716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0"/>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1"/>
            </p:custDataLst>
          </p:nvPr>
        </p:nvGrpSpPr>
        <p:grpSpPr>
          <a:xfrm>
            <a:off x="0" y="0"/>
            <a:ext cx="12192000" cy="635000"/>
            <a:chOff x="0" y="0"/>
            <a:chExt cx="12192000" cy="635000"/>
          </a:xfrm>
        </p:grpSpPr>
        <p:sp>
          <p:nvSpPr>
            <p:cNvPr id="13" name="TitleBackground"/>
            <p:cNvSpPr/>
            <p:nvPr>
              <p:custDataLst>
                <p:tags r:id="rId1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2" name="图片 1"/>
          <p:cNvPicPr>
            <a:picLocks/>
          </p:cNvPicPr>
          <p:nvPr>
            <p:custDataLst>
              <p:tags r:id="rId12"/>
            </p:custDataLst>
          </p:nvPr>
        </p:nvPicPr>
        <p:blipFill>
          <a:blip r:embed="rId1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18" name="椭圆 17"/>
          <p:cNvSpPr>
            <a:spLocks noChangeAspect="1"/>
          </p:cNvSpPr>
          <p:nvPr>
            <p:custDataLst>
              <p:tags r:id="rId13"/>
            </p:custDataLst>
          </p:nvPr>
        </p:nvSpPr>
        <p:spPr>
          <a:xfrm>
            <a:off x="15716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Tree>
    <p:custDataLst>
      <p:tags r:id="rId1"/>
    </p:custDataLst>
    <p:extLst>
      <p:ext uri="{BB962C8B-B14F-4D97-AF65-F5344CB8AC3E}">
        <p14:creationId xmlns:p14="http://schemas.microsoft.com/office/powerpoint/2010/main" val="32699481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8.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4.0"/>
  <p:tag name="PROBLEMBLANK" val="[{&quot;Num&quot;:1,&quot;Score&quot;:1.0,&quot;Answers&quot;:[&quot;向量数据表示&quot;],&quot;CaseSensitive&quot;:false,&quot;FuzzyMatch&quot;:false},{&quot;Num&quot;:2,&quot;Score&quot;:1.0,&quot;Answers&quot;:[&quot;堆栈书记表示&quot;],&quot;CaseSensitive&quot;:false,&quot;FuzzyMatch&quot;:false},{&quot;Num&quot;:3,&quot;Score&quot;:1.0,&quot;Answers&quot;:[&quot;标志符数据表示&quot;],&quot;CaseSensitive&quot;:false,&quot;FuzzyMatch&quot;:false},{&quot;Num&quot;:4,&quot;Score&quot;:1.0,&quot;Answers&quot;:[&quot;数据描述符&quot;],&quot;CaseSensitive&quot;:false,&quot;FuzzyMatch&quot;:false}]"/>
</p:tagLst>
</file>

<file path=ppt/tags/tag13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4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141.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1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1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5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0.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7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8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373</Words>
  <Application>Microsoft Office PowerPoint</Application>
  <PresentationFormat>宽屏</PresentationFormat>
  <Paragraphs>97</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Microsoft Yahei</vt: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个人用户</dc:creator>
  <cp:lastModifiedBy>a</cp:lastModifiedBy>
  <cp:revision>11</cp:revision>
  <dcterms:created xsi:type="dcterms:W3CDTF">2021-01-18T01:48:24Z</dcterms:created>
  <dcterms:modified xsi:type="dcterms:W3CDTF">2022-03-07T14:03:30Z</dcterms:modified>
</cp:coreProperties>
</file>