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1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2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1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9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0F2A-C7AD-4153-B135-C7048230F37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E594-1CEC-4D84-A08F-77497E70A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1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6249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4.2.1 </a:t>
            </a:r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880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某虚拟存储器共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个页面，每页为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个字，实际主存为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个字，采用页表法进行地址映像。映像表的内容如下表所示。列出会发生失效的全部虚页号。按以下虚地址：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0 1023 3728 1024 2055 7800 4096 6800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，计算对应的主存实地址。</a:t>
            </a:r>
            <a:endParaRPr lang="zh-CN" altLang="en-US" b="1" dirty="0"/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9264972" y="2993529"/>
            <a:ext cx="25400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dirty="0"/>
              <a:t>虚页号 实页号 装入位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0	3	1</a:t>
            </a:r>
          </a:p>
          <a:p>
            <a:pPr eaLnBrk="1" hangingPunct="1"/>
            <a:r>
              <a:rPr lang="zh-CN" altLang="en-US" sz="2400" dirty="0"/>
              <a:t>1	1	1</a:t>
            </a:r>
          </a:p>
          <a:p>
            <a:pPr eaLnBrk="1" hangingPunct="1"/>
            <a:r>
              <a:rPr lang="zh-CN" altLang="en-US" sz="2400" dirty="0"/>
              <a:t>2	2	0</a:t>
            </a:r>
          </a:p>
          <a:p>
            <a:pPr eaLnBrk="1" hangingPunct="1"/>
            <a:r>
              <a:rPr lang="zh-CN" altLang="en-US" sz="2400" dirty="0"/>
              <a:t>3	3	0</a:t>
            </a:r>
          </a:p>
          <a:p>
            <a:pPr eaLnBrk="1" hangingPunct="1"/>
            <a:r>
              <a:rPr lang="zh-CN" altLang="en-US" sz="2400" dirty="0"/>
              <a:t>4	2	1</a:t>
            </a:r>
          </a:p>
          <a:p>
            <a:pPr eaLnBrk="1" hangingPunct="1"/>
            <a:r>
              <a:rPr lang="zh-CN" altLang="en-US" sz="2400" dirty="0"/>
              <a:t>5	1	0</a:t>
            </a:r>
          </a:p>
          <a:p>
            <a:pPr eaLnBrk="1" hangingPunct="1"/>
            <a:r>
              <a:rPr lang="zh-CN" altLang="en-US" sz="2400" dirty="0"/>
              <a:t>6	0	1</a:t>
            </a:r>
          </a:p>
          <a:p>
            <a:pPr eaLnBrk="1" hangingPunct="1"/>
            <a:r>
              <a:rPr lang="zh-CN" altLang="en-US" sz="2400" dirty="0"/>
              <a:t>7	0	0</a:t>
            </a:r>
          </a:p>
        </p:txBody>
      </p:sp>
    </p:spTree>
    <p:extLst>
      <p:ext uri="{BB962C8B-B14F-4D97-AF65-F5344CB8AC3E}">
        <p14:creationId xmlns:p14="http://schemas.microsoft.com/office/powerpoint/2010/main" val="347913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</vt:lpstr>
      <vt:lpstr>等线</vt:lpstr>
      <vt:lpstr>等线 Light</vt:lpstr>
      <vt:lpstr>黑体</vt:lpstr>
      <vt:lpstr>Arial</vt:lpstr>
      <vt:lpstr>Times New Roman</vt:lpstr>
      <vt:lpstr>Office 主题​​</vt:lpstr>
      <vt:lpstr>4.2.1 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4.2.1 课后作业</dc:title>
  <dc:creator>个人用户</dc:creator>
  <cp:lastModifiedBy>个人用户</cp:lastModifiedBy>
  <cp:revision>3</cp:revision>
  <dcterms:created xsi:type="dcterms:W3CDTF">2021-01-20T09:18:55Z</dcterms:created>
  <dcterms:modified xsi:type="dcterms:W3CDTF">2021-01-20T09:20:02Z</dcterms:modified>
</cp:coreProperties>
</file>