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5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9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472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47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90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2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22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7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61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4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4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5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4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8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1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CF3F-196F-4A8B-A1F8-1E52941EE90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07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20728" y="525636"/>
            <a:ext cx="8911687" cy="1280890"/>
          </a:xfrm>
        </p:spPr>
        <p:txBody>
          <a:bodyPr/>
          <a:lstStyle/>
          <a:p>
            <a:r>
              <a:rPr lang="en-US" altLang="zh-CN" b="1" dirty="0" smtClean="0"/>
              <a:t>1.1</a:t>
            </a:r>
            <a:r>
              <a:rPr lang="zh-CN" altLang="en-US" b="1" dirty="0" smtClean="0"/>
              <a:t>课后作业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16682" y="1556825"/>
            <a:ext cx="10775095" cy="497058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zh-CN" altLang="zh-CN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问答题</a:t>
            </a:r>
            <a:r>
              <a:rPr lang="zh-CN" altLang="zh-CN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r>
              <a:rPr lang="zh-CN" altLang="zh-CN" sz="2400" b="1" dirty="0">
                <a:solidFill>
                  <a:schemeClr val="tx1"/>
                </a:solidFill>
              </a:rPr>
              <a:t>、在计算机系统的六级层次结构中，操作系统程序已经发展成用高级语言编写，为何还将其放在传统机器级和和汇编语言机器级之间</a:t>
            </a:r>
            <a:r>
              <a:rPr lang="zh-CN" altLang="zh-CN" sz="2400" b="1" dirty="0" smtClean="0">
                <a:solidFill>
                  <a:schemeClr val="tx1"/>
                </a:solidFill>
              </a:rPr>
              <a:t>？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、机器级的实现有哪两种方法？解释并例举使用每种方法</a:t>
            </a:r>
            <a:r>
              <a:rPr lang="zh-CN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的机器</a:t>
            </a: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级。</a:t>
            </a:r>
            <a:endParaRPr lang="zh-CN" altLang="zh-CN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解析题：</a:t>
            </a:r>
            <a:endParaRPr lang="zh-CN" altLang="zh-CN" sz="2400" b="1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tx1"/>
                </a:solidFill>
              </a:rPr>
              <a:t>1、有一个计算机系统可按功能分为</a:t>
            </a:r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  <a:r>
              <a:rPr lang="zh-CN" altLang="zh-CN" sz="2400" b="1" dirty="0">
                <a:solidFill>
                  <a:schemeClr val="tx1"/>
                </a:solidFill>
              </a:rPr>
              <a:t>级，每级的指令互不相同，每一级的指令都比其下一级的指令在效能上强</a:t>
            </a:r>
            <a:r>
              <a:rPr lang="en-US" altLang="zh-CN" sz="2400" b="1" dirty="0">
                <a:solidFill>
                  <a:schemeClr val="tx1"/>
                </a:solidFill>
              </a:rPr>
              <a:t>M</a:t>
            </a:r>
            <a:r>
              <a:rPr lang="zh-CN" altLang="zh-CN" sz="2400" b="1" dirty="0">
                <a:solidFill>
                  <a:schemeClr val="tx1"/>
                </a:solidFill>
              </a:rPr>
              <a:t>倍，即第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zh-CN" altLang="zh-CN" sz="2400" b="1" dirty="0">
                <a:solidFill>
                  <a:schemeClr val="tx1"/>
                </a:solidFill>
              </a:rPr>
              <a:t>级的一条指令能完成第</a:t>
            </a:r>
            <a:r>
              <a:rPr lang="en-US" altLang="zh-CN" sz="2400" b="1" dirty="0">
                <a:solidFill>
                  <a:schemeClr val="tx1"/>
                </a:solidFill>
              </a:rPr>
              <a:t>i-1</a:t>
            </a:r>
            <a:r>
              <a:rPr lang="zh-CN" altLang="zh-CN" sz="2400" b="1" dirty="0">
                <a:solidFill>
                  <a:schemeClr val="tx1"/>
                </a:solidFill>
              </a:rPr>
              <a:t>级的</a:t>
            </a:r>
            <a:r>
              <a:rPr lang="en-US" altLang="zh-CN" sz="2400" b="1" dirty="0">
                <a:solidFill>
                  <a:schemeClr val="tx1"/>
                </a:solidFill>
              </a:rPr>
              <a:t>M</a:t>
            </a:r>
            <a:r>
              <a:rPr lang="zh-CN" altLang="zh-CN" sz="2400" b="1" dirty="0">
                <a:solidFill>
                  <a:schemeClr val="tx1"/>
                </a:solidFill>
              </a:rPr>
              <a:t>条指令的计算量。现若需第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zh-CN" altLang="zh-CN" sz="2400" b="1" dirty="0">
                <a:solidFill>
                  <a:schemeClr val="tx1"/>
                </a:solidFill>
              </a:rPr>
              <a:t>级的</a:t>
            </a:r>
            <a:r>
              <a:rPr lang="en-US" altLang="zh-CN" sz="2400" b="1" dirty="0">
                <a:solidFill>
                  <a:schemeClr val="tx1"/>
                </a:solidFill>
              </a:rPr>
              <a:t>N</a:t>
            </a:r>
            <a:r>
              <a:rPr lang="zh-CN" altLang="zh-CN" sz="2400" b="1" dirty="0">
                <a:solidFill>
                  <a:schemeClr val="tx1"/>
                </a:solidFill>
              </a:rPr>
              <a:t>条指令解释第</a:t>
            </a:r>
            <a:r>
              <a:rPr lang="en-US" altLang="zh-CN" sz="2400" b="1" dirty="0">
                <a:solidFill>
                  <a:schemeClr val="tx1"/>
                </a:solidFill>
              </a:rPr>
              <a:t>i+1</a:t>
            </a:r>
            <a:r>
              <a:rPr lang="zh-CN" altLang="zh-CN" sz="2400" b="1" dirty="0">
                <a:solidFill>
                  <a:schemeClr val="tx1"/>
                </a:solidFill>
              </a:rPr>
              <a:t>级的一条指令，而有一段第</a:t>
            </a: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r>
              <a:rPr lang="zh-CN" altLang="zh-CN" sz="2400" b="1" dirty="0">
                <a:solidFill>
                  <a:schemeClr val="tx1"/>
                </a:solidFill>
              </a:rPr>
              <a:t>级的程序需要运行</a:t>
            </a:r>
            <a:r>
              <a:rPr lang="en-US" altLang="zh-CN" sz="2400" b="1" dirty="0">
                <a:solidFill>
                  <a:schemeClr val="tx1"/>
                </a:solidFill>
              </a:rPr>
              <a:t>Ks</a:t>
            </a:r>
            <a:r>
              <a:rPr lang="zh-CN" altLang="zh-CN" sz="2400" b="1" dirty="0">
                <a:solidFill>
                  <a:schemeClr val="tx1"/>
                </a:solidFill>
              </a:rPr>
              <a:t>，问在第</a:t>
            </a: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r>
              <a:rPr lang="zh-CN" altLang="zh-CN" sz="2400" b="1" dirty="0">
                <a:solidFill>
                  <a:schemeClr val="tx1"/>
                </a:solidFill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r>
              <a:rPr lang="zh-CN" altLang="zh-CN" sz="2400" b="1" dirty="0">
                <a:solidFill>
                  <a:schemeClr val="tx1"/>
                </a:solidFill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  <a:r>
              <a:rPr lang="zh-CN" altLang="zh-CN" sz="2400" b="1" dirty="0">
                <a:solidFill>
                  <a:schemeClr val="tx1"/>
                </a:solidFill>
              </a:rPr>
              <a:t>级上一段等效程序各需运行多长时间？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tx1"/>
                </a:solidFill>
              </a:rPr>
              <a:t>2、如有一个经解释实现的计算机，可以按功能划分成</a:t>
            </a:r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  <a:r>
              <a:rPr lang="zh-CN" altLang="zh-CN" sz="2400" b="1" dirty="0">
                <a:solidFill>
                  <a:schemeClr val="tx1"/>
                </a:solidFill>
              </a:rPr>
              <a:t>级。每一级为了执行一条指令需要下一级的</a:t>
            </a:r>
            <a:r>
              <a:rPr lang="en-US" altLang="zh-CN" sz="2400" b="1" dirty="0">
                <a:solidFill>
                  <a:schemeClr val="tx1"/>
                </a:solidFill>
              </a:rPr>
              <a:t>N</a:t>
            </a:r>
            <a:r>
              <a:rPr lang="zh-CN" altLang="zh-CN" sz="2400" b="1" dirty="0">
                <a:solidFill>
                  <a:schemeClr val="tx1"/>
                </a:solidFill>
              </a:rPr>
              <a:t>条指令解释。若执行第</a:t>
            </a: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r>
              <a:rPr lang="zh-CN" altLang="zh-CN" sz="2400" b="1" dirty="0">
                <a:solidFill>
                  <a:schemeClr val="tx1"/>
                </a:solidFill>
              </a:rPr>
              <a:t>级的一条指令需</a:t>
            </a:r>
            <a:r>
              <a:rPr lang="en-US" altLang="zh-CN" sz="2400" b="1" dirty="0" err="1">
                <a:solidFill>
                  <a:schemeClr val="tx1"/>
                </a:solidFill>
              </a:rPr>
              <a:t>Kns</a:t>
            </a:r>
            <a:r>
              <a:rPr lang="zh-CN" altLang="zh-CN" sz="2400" b="1" dirty="0">
                <a:solidFill>
                  <a:schemeClr val="tx1"/>
                </a:solidFill>
              </a:rPr>
              <a:t>时间，那么执行第</a:t>
            </a: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r>
              <a:rPr lang="zh-CN" altLang="zh-CN" sz="2400" b="1" dirty="0">
                <a:solidFill>
                  <a:schemeClr val="tx1"/>
                </a:solidFill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r>
              <a:rPr lang="zh-CN" altLang="zh-CN" sz="2400" b="1" dirty="0">
                <a:solidFill>
                  <a:schemeClr val="tx1"/>
                </a:solidFill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  <a:r>
              <a:rPr lang="zh-CN" altLang="zh-CN" sz="2400" b="1" dirty="0">
                <a:solidFill>
                  <a:schemeClr val="tx1"/>
                </a:solidFill>
              </a:rPr>
              <a:t>级的一条指令各需多少时间？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7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241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幼圆</vt:lpstr>
      <vt:lpstr>Arial</vt:lpstr>
      <vt:lpstr>Calibri</vt:lpstr>
      <vt:lpstr>Century Gothic</vt:lpstr>
      <vt:lpstr>Wingdings 3</vt:lpstr>
      <vt:lpstr>丝状</vt:lpstr>
      <vt:lpstr>1.1课后作业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1.1-1.2课后作业</dc:title>
  <dc:creator>个人用户</dc:creator>
  <cp:lastModifiedBy>a</cp:lastModifiedBy>
  <cp:revision>4</cp:revision>
  <dcterms:created xsi:type="dcterms:W3CDTF">2021-01-06T01:48:55Z</dcterms:created>
  <dcterms:modified xsi:type="dcterms:W3CDTF">2022-02-23T12:07:25Z</dcterms:modified>
</cp:coreProperties>
</file>