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92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0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06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3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88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21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28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0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816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33BA8-39DC-4CC4-B47C-6EDBBD51A4A5}" type="datetimeFigureOut">
              <a:rPr lang="zh-CN" altLang="en-US" smtClean="0"/>
              <a:t>2022/2/28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AE3F6-76E8-47AC-9D70-CC10167C8A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88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</a:t>
            </a:r>
            <a:endParaRPr lang="zh-CN" altLang="en-US" b="1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、以</a:t>
            </a:r>
            <a:r>
              <a:rPr lang="zh-CN" altLang="en-US" b="1" dirty="0"/>
              <a:t>实例说明什么是计算机系统结构、计算机组成与计算机实现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pPr marL="0" indent="0">
              <a:buNone/>
            </a:pP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2581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1.2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1.2-1.3 课后作业</dc:title>
  <dc:creator>个人用户</dc:creator>
  <cp:lastModifiedBy>a</cp:lastModifiedBy>
  <cp:revision>3</cp:revision>
  <dcterms:created xsi:type="dcterms:W3CDTF">2021-02-25T01:47:41Z</dcterms:created>
  <dcterms:modified xsi:type="dcterms:W3CDTF">2022-02-28T11:53:29Z</dcterms:modified>
</cp:coreProperties>
</file>