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5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9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4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4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9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2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20728" y="525636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1.4-1.5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6682" y="1556825"/>
            <a:ext cx="10775095" cy="497058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问答题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r>
              <a:rPr lang="zh-CN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什么是并行性？开发并行性的途径有哪些？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幼圆</vt:lpstr>
      <vt:lpstr>Arial</vt:lpstr>
      <vt:lpstr>Calibri</vt:lpstr>
      <vt:lpstr>Century Gothic</vt:lpstr>
      <vt:lpstr>Wingdings 3</vt:lpstr>
      <vt:lpstr>丝状</vt:lpstr>
      <vt:lpstr>1.4-1.5课后作业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1.1-1.2课后作业</dc:title>
  <dc:creator>个人用户</dc:creator>
  <cp:lastModifiedBy>a</cp:lastModifiedBy>
  <cp:revision>9</cp:revision>
  <dcterms:created xsi:type="dcterms:W3CDTF">2021-01-06T01:48:55Z</dcterms:created>
  <dcterms:modified xsi:type="dcterms:W3CDTF">2022-03-07T14:05:11Z</dcterms:modified>
</cp:coreProperties>
</file>