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1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7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5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74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7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6198-1E62-4A46-A654-E03C8E8E71D1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EC7D-B6BC-4140-A47B-97F3F642B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课后作业</a:t>
            </a:r>
            <a:r>
              <a:rPr lang="en-US" altLang="zh-CN" b="1" dirty="0" smtClean="0"/>
              <a:t>4.1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、名词解释： 存储体系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、设二级虚拟存储器的</a:t>
            </a:r>
            <a:r>
              <a:rPr lang="en-US" altLang="zh-CN" dirty="0" smtClean="0"/>
              <a:t>TA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=10</a:t>
            </a:r>
            <a:r>
              <a:rPr lang="en-US" altLang="zh-CN" baseline="30000" dirty="0" smtClean="0"/>
              <a:t>-7</a:t>
            </a:r>
            <a:r>
              <a:rPr lang="en-US" altLang="zh-CN" dirty="0" smtClean="0"/>
              <a:t>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TA</a:t>
            </a:r>
            <a:r>
              <a:rPr lang="en-US" altLang="zh-CN" baseline="-25000" dirty="0"/>
              <a:t>2</a:t>
            </a:r>
            <a:r>
              <a:rPr lang="en-US" altLang="zh-CN" dirty="0" smtClean="0"/>
              <a:t>=10</a:t>
            </a:r>
            <a:r>
              <a:rPr lang="en-US" altLang="zh-CN" baseline="30000" dirty="0" smtClean="0"/>
              <a:t>-2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，为使存储层次的访问效率</a:t>
            </a:r>
            <a:r>
              <a:rPr lang="en-US" altLang="zh-CN" dirty="0" smtClean="0"/>
              <a:t>e</a:t>
            </a:r>
            <a:r>
              <a:rPr lang="zh-CN" altLang="en-US" dirty="0" smtClean="0"/>
              <a:t>达到最大值的</a:t>
            </a:r>
            <a:r>
              <a:rPr lang="en-US" altLang="zh-CN" dirty="0" smtClean="0"/>
              <a:t>80%</a:t>
            </a:r>
            <a:r>
              <a:rPr lang="zh-CN" altLang="en-US" dirty="0" smtClean="0"/>
              <a:t>以上，命中率</a:t>
            </a:r>
            <a:r>
              <a:rPr lang="en-US" altLang="zh-CN" dirty="0" smtClean="0"/>
              <a:t>H</a:t>
            </a:r>
            <a:r>
              <a:rPr lang="zh-CN" altLang="en-US" dirty="0" smtClean="0"/>
              <a:t>至少要求达到多少？实际上这样高的命中率是很难达到的，那么从存储层次上如何改进？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课后作业4.1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课后作业4.1</dc:title>
  <dc:creator>个人用户</dc:creator>
  <cp:lastModifiedBy>个人用户</cp:lastModifiedBy>
  <cp:revision>3</cp:revision>
  <dcterms:created xsi:type="dcterms:W3CDTF">2021-01-20T02:50:07Z</dcterms:created>
  <dcterms:modified xsi:type="dcterms:W3CDTF">2021-01-20T03:12:47Z</dcterms:modified>
</cp:coreProperties>
</file>