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62" r:id="rId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26" autoAdjust="0"/>
    <p:restoredTop sz="90929" autoAdjust="0"/>
  </p:normalViewPr>
  <p:slideViewPr>
    <p:cSldViewPr>
      <p:cViewPr varScale="1">
        <p:scale>
          <a:sx n="87" d="100"/>
          <a:sy n="87" d="100"/>
        </p:scale>
        <p:origin x="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1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0826599C-C4B6-4A33-A023-394C1CB1F1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B98A3-9856-4AC9-B397-3967FB1759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781845"/>
      </p:ext>
    </p:extLst>
  </p:cSld>
  <p:clrMapOvr>
    <a:masterClrMapping/>
  </p:clrMapOvr>
  <p:transition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7CD86-997A-4AA6-A7F0-116593500D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8076839"/>
      </p:ext>
    </p:extLst>
  </p:cSld>
  <p:clrMapOvr>
    <a:masterClrMapping/>
  </p:clrMapOvr>
  <p:transition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80A8-F77A-4951-863F-5DBD407DB5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0921510"/>
      </p:ext>
    </p:extLst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DD428-2F3A-4C4E-A9D8-8607B3820C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3667996"/>
      </p:ext>
    </p:extLst>
  </p:cSld>
  <p:clrMapOvr>
    <a:masterClrMapping/>
  </p:clrMapOvr>
  <p:transition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189F3-B6DB-4FBC-A711-F12198CB65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816498"/>
      </p:ext>
    </p:extLst>
  </p:cSld>
  <p:clrMapOvr>
    <a:masterClrMapping/>
  </p:clrMapOvr>
  <p:transition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DBAFD-3A6A-495D-8F58-50AE0DDFBF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2582180"/>
      </p:ext>
    </p:extLst>
  </p:cSld>
  <p:clrMapOvr>
    <a:masterClrMapping/>
  </p:clrMapOvr>
  <p:transition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02BF4-4941-4C39-A45D-92B6FD7D5B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5047852"/>
      </p:ext>
    </p:extLst>
  </p:cSld>
  <p:clrMapOvr>
    <a:masterClrMapping/>
  </p:clrMapOvr>
  <p:transition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A2B3C-C758-48F4-973F-786276DD3E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9064822"/>
      </p:ext>
    </p:extLst>
  </p:cSld>
  <p:clrMapOvr>
    <a:masterClrMapping/>
  </p:clrMapOvr>
  <p:transition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9FB20-CF90-474E-88B2-BDC0E8D50D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1895853"/>
      </p:ext>
    </p:extLst>
  </p:cSld>
  <p:clrMapOvr>
    <a:masterClrMapping/>
  </p:clrMapOvr>
  <p:transition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754F9-000C-47F3-AED6-731A7D4FA4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822510"/>
      </p:ext>
    </p:extLst>
  </p:cSld>
  <p:clrMapOvr>
    <a:masterClrMapping/>
  </p:clrMapOvr>
  <p:transition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2E2A2-3D2F-4AA3-9CA1-0CC15F770B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1138813"/>
      </p:ext>
    </p:extLst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1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kumimoji="1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fld id="{437809C6-2DAE-4128-91B7-BB694A1052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E:\课件素材\插件图片3\CJ3758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E:\课件素材\GIF动画插件2\GIF-465.gif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33400"/>
            <a:ext cx="3152775" cy="6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914400" y="225425"/>
            <a:ext cx="3324225" cy="400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第 </a:t>
            </a:r>
            <a:r>
              <a:rPr lang="en-US" altLang="zh-CN" sz="20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 </a:t>
            </a:r>
            <a:r>
              <a:rPr lang="zh-CN" altLang="en-US" sz="200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章  计算机系统结构概论</a:t>
            </a:r>
          </a:p>
        </p:txBody>
      </p:sp>
      <p:pic>
        <p:nvPicPr>
          <p:cNvPr id="1034" name="Picture 11" descr="E:\课件素材\背景图片2\BJ2048.JP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7400"/>
            <a:ext cx="9144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 dir="in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99"/>
          <p:cNvSpPr txBox="1">
            <a:spLocks noChangeArrowheads="1"/>
          </p:cNvSpPr>
          <p:nvPr/>
        </p:nvSpPr>
        <p:spPr bwMode="auto">
          <a:xfrm>
            <a:off x="615950" y="1270000"/>
            <a:ext cx="7989888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solidFill>
                  <a:schemeClr val="tx2"/>
                </a:solidFill>
                <a:latin typeface="Calibri" panose="020F0502020204030204" pitchFamily="34" charset="0"/>
              </a:rPr>
              <a:t>判断题：</a:t>
            </a:r>
            <a:endParaRPr lang="en-US" altLang="zh-CN" sz="240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</a:rPr>
              <a:t>(    )</a:t>
            </a:r>
            <a:r>
              <a:rPr lang="zh-CN" altLang="zh-CN" sz="2400">
                <a:solidFill>
                  <a:schemeClr val="tx2"/>
                </a:solidFill>
              </a:rPr>
              <a:t>计算机</a:t>
            </a:r>
            <a:r>
              <a:rPr lang="zh-CN" altLang="en-US" sz="2400">
                <a:solidFill>
                  <a:schemeClr val="tx2"/>
                </a:solidFill>
              </a:rPr>
              <a:t>实现</a:t>
            </a:r>
            <a:r>
              <a:rPr lang="zh-CN" altLang="zh-CN" sz="2400">
                <a:solidFill>
                  <a:schemeClr val="tx2"/>
                </a:solidFill>
              </a:rPr>
              <a:t>指的是计算机系统结构的逻辑实现。</a:t>
            </a:r>
            <a:r>
              <a:rPr lang="en-US" altLang="zh-CN" sz="2400">
                <a:solidFill>
                  <a:schemeClr val="tx2"/>
                </a:solidFill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</a:rPr>
              <a:t>(    )</a:t>
            </a:r>
            <a:r>
              <a:rPr lang="zh-CN" altLang="zh-CN" sz="2400">
                <a:solidFill>
                  <a:schemeClr val="tx2"/>
                </a:solidFill>
              </a:rPr>
              <a:t>计算机组成指的是计算机系统结构的逻辑实现。</a:t>
            </a:r>
            <a:endParaRPr lang="zh-CN" altLang="zh-CN" sz="2400" b="1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b="1">
                <a:solidFill>
                  <a:schemeClr val="tx2"/>
                </a:solidFill>
                <a:latin typeface="Calibri" panose="020F0502020204030204" pitchFamily="34" charset="0"/>
              </a:rPr>
              <a:t>填空题：</a:t>
            </a:r>
            <a:endParaRPr lang="en-US" altLang="zh-CN" sz="240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</a:rPr>
              <a:t>1</a:t>
            </a:r>
            <a:r>
              <a:rPr lang="zh-CN" altLang="zh-CN" sz="2400">
                <a:solidFill>
                  <a:schemeClr val="tx2"/>
                </a:solidFill>
              </a:rPr>
              <a:t>、系统结构是对计算机系统中</a:t>
            </a:r>
            <a:r>
              <a:rPr lang="en-US" altLang="zh-CN" sz="2400" u="sng">
                <a:solidFill>
                  <a:schemeClr val="tx2"/>
                </a:solidFill>
              </a:rPr>
              <a:t>           </a:t>
            </a:r>
            <a:r>
              <a:rPr lang="zh-CN" altLang="zh-CN" sz="2400">
                <a:solidFill>
                  <a:schemeClr val="tx2"/>
                </a:solidFill>
              </a:rPr>
              <a:t>的划分、定义及其上下</a:t>
            </a:r>
            <a:r>
              <a:rPr lang="en-US" altLang="zh-CN" sz="2400" u="sng">
                <a:solidFill>
                  <a:schemeClr val="tx2"/>
                </a:solidFill>
              </a:rPr>
              <a:t>           </a:t>
            </a:r>
            <a:r>
              <a:rPr lang="zh-CN" altLang="zh-CN" sz="2400">
                <a:solidFill>
                  <a:schemeClr val="tx2"/>
                </a:solidFill>
              </a:rPr>
              <a:t>。</a:t>
            </a:r>
            <a:endParaRPr lang="en-US" altLang="zh-CN" sz="240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</a:rPr>
              <a:t>2</a:t>
            </a:r>
            <a:r>
              <a:rPr lang="zh-CN" altLang="zh-CN" sz="2400">
                <a:solidFill>
                  <a:schemeClr val="tx2"/>
                </a:solidFill>
              </a:rPr>
              <a:t>、计算机组成是计算机系统结构的</a:t>
            </a:r>
            <a:r>
              <a:rPr lang="en-US" altLang="zh-CN" sz="2400" u="sng">
                <a:solidFill>
                  <a:schemeClr val="tx2"/>
                </a:solidFill>
              </a:rPr>
              <a:t>            </a:t>
            </a:r>
            <a:r>
              <a:rPr lang="zh-CN" altLang="zh-CN" sz="2400">
                <a:solidFill>
                  <a:schemeClr val="tx2"/>
                </a:solidFill>
              </a:rPr>
              <a:t>，计算机实现是计算机组成的</a:t>
            </a:r>
            <a:r>
              <a:rPr lang="en-US" altLang="zh-CN" sz="2400" u="sng">
                <a:solidFill>
                  <a:schemeClr val="tx2"/>
                </a:solidFill>
              </a:rPr>
              <a:t>         </a:t>
            </a:r>
            <a:r>
              <a:rPr lang="zh-CN" altLang="zh-CN" sz="2400">
                <a:solidFill>
                  <a:schemeClr val="tx2"/>
                </a:solidFill>
              </a:rPr>
              <a:t>。</a:t>
            </a:r>
            <a:endParaRPr lang="en-US" altLang="zh-CN" sz="2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zoom dir="in"/>
  </p:transition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66"/>
      </a:hlink>
      <a:folHlink>
        <a:srgbClr val="CC00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66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Times New Roman</vt:lpstr>
      <vt:lpstr>宋体</vt:lpstr>
      <vt:lpstr>Arial</vt:lpstr>
      <vt:lpstr>Calibri</vt:lpstr>
      <vt:lpstr>华文行楷</vt:lpstr>
      <vt:lpstr>默认设计模板</vt:lpstr>
      <vt:lpstr>PowerPoint 演示文稿</vt:lpstr>
    </vt:vector>
  </TitlesOfParts>
  <Company>西安火炬电脑公司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mwz2</dc:creator>
  <cp:lastModifiedBy>a</cp:lastModifiedBy>
  <cp:revision>110</cp:revision>
  <dcterms:created xsi:type="dcterms:W3CDTF">2003-02-19T09:06:21Z</dcterms:created>
  <dcterms:modified xsi:type="dcterms:W3CDTF">2022-02-23T11:50:58Z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