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9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4067B"/>
    <a:srgbClr val="FFFF66"/>
    <a:srgbClr val="990099"/>
    <a:srgbClr val="008000"/>
    <a:srgbClr val="2E04A6"/>
    <a:srgbClr val="CC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00" autoAdjust="0"/>
    <p:restoredTop sz="94400" autoAdjust="0"/>
  </p:normalViewPr>
  <p:slideViewPr>
    <p:cSldViewPr>
      <p:cViewPr varScale="1">
        <p:scale>
          <a:sx n="82" d="100"/>
          <a:sy n="82" d="100"/>
        </p:scale>
        <p:origin x="96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1FC3326F-ACB1-4679-BB12-86CDC2495255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DFA75689-D270-48B4-9596-9A4B9CB6EF9E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9" name="Line 56"/>
            <p:cNvSpPr>
              <a:spLocks noChangeShapeType="1"/>
            </p:cNvSpPr>
            <p:nvPr/>
          </p:nvSpPr>
          <p:spPr bwMode="auto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10" name="Line 57"/>
            <p:cNvSpPr>
              <a:spLocks noChangeShapeType="1"/>
            </p:cNvSpPr>
            <p:nvPr/>
          </p:nvSpPr>
          <p:spPr bwMode="auto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7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73563"/>
            <a:ext cx="2016125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b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B0F5771-A617-405D-A56F-396D28E9F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6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72124-6FA0-486F-93CC-91A6A4942B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5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228600"/>
            <a:ext cx="2171700" cy="60928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362700" cy="60928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522F3-71F4-4AA2-BBF1-F90F6F9D8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7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228600"/>
            <a:ext cx="7956550" cy="5334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49D30-47C8-4D5C-B045-5D2336555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2338-1490-42C6-B155-4CDA13D6BE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195E1-E7ED-4817-961D-3083808BE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9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B5824-F954-4A12-844B-E809A4D08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DE3D6-A06E-46E0-B9C5-D5E86EA97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3403E-5FD4-4ABC-B5CF-74D0BCDB2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1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1658-9B6C-4BA9-B9E6-1B76CAECC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A68A-CC0B-48A5-9859-B1E8B4BD3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7F884-01FA-4840-A7CA-221FB09AB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027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2" name="Line 34"/>
            <p:cNvSpPr>
              <a:spLocks noChangeShapeType="1"/>
            </p:cNvSpPr>
            <p:nvPr/>
          </p:nvSpPr>
          <p:spPr bwMode="auto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grpSp>
        <p:nvGrpSpPr>
          <p:cNvPr id="1028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37" name="Object 3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16" imgW="3646321" imgH="3931376" progId="Photoshop.Image.6">
                    <p:embed/>
                  </p:oleObj>
                </mc:Choice>
                <mc:Fallback>
                  <p:oleObj r:id="rId16" imgW="3646321" imgH="3931376" progId="Photoshop.Image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3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r:id="rId18" imgW="2575783" imgH="2545301" progId="Photoshop.Image.6">
                    <p:embed/>
                  </p:oleObj>
                </mc:Choice>
                <mc:Fallback>
                  <p:oleObj r:id="rId18" imgW="2575783" imgH="2545301" progId="Photoshop.Image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87450" y="228600"/>
            <a:ext cx="7956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chemeClr val="accent1"/>
                </a:solidFill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9B99328-7BE2-47F6-BA07-5CF05B8FD0AD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grpSp>
        <p:nvGrpSpPr>
          <p:cNvPr id="103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35" name="Rectangle 40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rgbClr val="2E04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ü"/>
        <a:defRPr sz="2400" b="1" kern="1200">
          <a:solidFill>
            <a:srgbClr val="2E04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 kern="1200">
          <a:solidFill>
            <a:srgbClr val="99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165100" y="1295400"/>
            <a:ext cx="8804275" cy="50260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选择题：</a:t>
            </a:r>
            <a:endParaRPr lang="zh-CN" altLang="en-US" sz="2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以下（   ）不属于计算机系统的定量设计原理。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A.哈夫曼压缩原理  B.Amdahl定律  C.摩尔定律  D.程序访问的局部性定律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填空题：</a:t>
            </a:r>
            <a:endParaRPr lang="zh-CN" altLang="en-US" sz="2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1、在设计计算机系统时，一般遵循的定量设计原理有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2、程序访问的局部性包括了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的两个局部性。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3、计算机的性能通常用 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及持续性能来评价，其中，持续性能的表示有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 、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000" u="sng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         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三种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计算</a:t>
            </a:r>
            <a:r>
              <a:rPr lang="zh-CN" altLang="en-US" sz="2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题：</a:t>
            </a:r>
            <a:endParaRPr lang="en-US" altLang="zh-CN" sz="2000" b="1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、若系统中某部件处理速度提高到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倍，但该功能的处理时间仅占整个系统运行时间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smtClean="0">
                <a:solidFill>
                  <a:schemeClr val="tx2"/>
                </a:solidFill>
                <a:ea typeface="宋体" panose="02010600030101010101" pitchFamily="2" charset="-122"/>
              </a:rPr>
              <a:t>25%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，则改进后，整个系统的性能提高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为多少倍？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聚焦科技">
  <a:themeElements>
    <a:clrScheme name="聚焦科技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聚焦科技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聚焦科技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聚焦科技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聚焦科技</Template>
  <TotalTime>154</TotalTime>
  <Pages>0</Pages>
  <Words>144</Words>
  <Characters>0</Characters>
  <Application>Microsoft Office PowerPoint</Application>
  <PresentationFormat>全屏显示(4:3)</PresentationFormat>
  <Lines>0</Lines>
  <Paragraphs>11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Wingdings</vt:lpstr>
      <vt:lpstr>Wingdings 2</vt:lpstr>
      <vt:lpstr>聚焦科技</vt:lpstr>
      <vt:lpstr>Photoshop.Image.6</vt:lpstr>
      <vt:lpstr>PowerPoint 演示文稿</vt:lpstr>
    </vt:vector>
  </TitlesOfParts>
  <Manager/>
  <Company>MC SYSTEM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subject/>
  <dc:creator>sysman</dc:creator>
  <cp:keywords/>
  <dc:description/>
  <cp:lastModifiedBy>a</cp:lastModifiedBy>
  <cp:revision>191</cp:revision>
  <dcterms:created xsi:type="dcterms:W3CDTF">2008-08-27T02:06:19Z</dcterms:created>
  <dcterms:modified xsi:type="dcterms:W3CDTF">2022-02-23T11:59:49Z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TC011368022052</vt:lpwstr>
  </property>
  <property fmtid="{D5CDD505-2E9C-101B-9397-08002B2CF9AE}" pid="3" name="KSOProductBuildVer">
    <vt:lpwstr>2052-10.1.0.7520</vt:lpwstr>
  </property>
</Properties>
</file>