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4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136-307A-4A2C-A928-9A9EA0D09DA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8C-B2E0-4BCD-9D04-394D14B7F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76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136-307A-4A2C-A928-9A9EA0D09DA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8C-B2E0-4BCD-9D04-394D14B7F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136-307A-4A2C-A928-9A9EA0D09DA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8C-B2E0-4BCD-9D04-394D14B7F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65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136-307A-4A2C-A928-9A9EA0D09DA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8C-B2E0-4BCD-9D04-394D14B7F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9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136-307A-4A2C-A928-9A9EA0D09DA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8C-B2E0-4BCD-9D04-394D14B7F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0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136-307A-4A2C-A928-9A9EA0D09DA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8C-B2E0-4BCD-9D04-394D14B7F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5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136-307A-4A2C-A928-9A9EA0D09DA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8C-B2E0-4BCD-9D04-394D14B7F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136-307A-4A2C-A928-9A9EA0D09DA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8C-B2E0-4BCD-9D04-394D14B7F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7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136-307A-4A2C-A928-9A9EA0D09DA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8C-B2E0-4BCD-9D04-394D14B7F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17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136-307A-4A2C-A928-9A9EA0D09DA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8C-B2E0-4BCD-9D04-394D14B7F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96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1136-307A-4A2C-A928-9A9EA0D09DA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68C-B2E0-4BCD-9D04-394D14B7F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07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11136-307A-4A2C-A928-9A9EA0D09DA6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C68C-B2E0-4BCD-9D04-394D14B7F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5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1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1.tmp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1.tmp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image" Target="../media/image1.tmp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1.tmp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9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image" Target="../media/image1.tmp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../media/image1.tmp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10.xml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../media/image1.tmp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20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、以下属于第二级中断的是（    ）</a:t>
            </a: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机器校验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程序性中断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436268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外部中断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重启中断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20" name="椭圆 19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108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、掉电引发的中断属于（    ）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机器校验中断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管理程序调用中断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外部中断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重启中断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44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、以下属于第三级中断的是（    ）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机器校验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管理程序调用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外部中断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重启中断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91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、溢出引发的中断属于（    ）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机器校验中断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管理程序调用中断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外部中断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程序性中断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84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地址错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引发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的中断属于（    ）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机器校验中断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管理程序调用中断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外部中断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程序性中断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898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630770" cy="344568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设中断级屏蔽位“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1”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对应于开发，“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0”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对应于屏蔽，各级终端处理程序的中断屏蔽位如表所示。</a:t>
            </a: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第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级       第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级       第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级     第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级 </a:t>
            </a: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第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级         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0              0               0            0</a:t>
            </a: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第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级         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1              0               1            1</a:t>
            </a: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第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级         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1              0               0            0</a:t>
            </a: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第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级          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1              0               1            0</a:t>
            </a: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当中断响应优先次序为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l→2→3→4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。其中断处理次序是什么？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4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440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中断系统的功能包括中断请求的保存和清除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、中断断点级现场的保存、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。  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06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中断现场包括软件状态和硬件状态，其中软件状态适合经                        保存，硬件状态保存方式有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两种。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063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发出中断请求到进入中断处理程序的时间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是中断系统的重要性能指标，它主要取决于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的时间。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04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ORDER" val="true"/>
  <p:tag name="PROBLEMSCORE" val="2.0"/>
  <p:tag name="PROBLEMBLANK" val="[{&quot;Num&quot;:1,&quot;Score&quot;:1.0,&quot;Answers&quot;:[&quot;经中断响应硬件保存&quot;],&quot;CaseSensitive&quot;:false,&quot;FuzzyMatch&quot;:false},{&quot;Num&quot;:2,&quot;Score&quot;:1.0,&quot;Answers&quot;:[&quot;经中断处理程序保存&quot;],&quot;CaseSensitive&quot;:false,&quot;FuzzyMatch&quot;:false}]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ORDER" val="false"/>
  <p:tag name="PROBLEMSCORE" val="2.0"/>
  <p:tag name="PROBLEMBLANK" val="[{&quot;Num&quot;:1,&quot;Score&quot;:1.0,&quot;Answers&quot;:[&quot;中断响应时间&quot;],&quot;CaseSensitive&quot;:false,&quot;FuzzyMatch&quot;:false},{&quot;Num&quot;:2,&quot;Score&quot;:1.0,&quot;Answers&quot;:[&quot;交换PSW的时间&quot;],&quot;CaseSensitive&quot;:false,&quot;FuzzyMatch&quot;:false}]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4.0"/>
  <p:tag name="PROBLEMVOICEALLOWED" val="Fals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ORDER" val="false"/>
  <p:tag name="PROBLEMSCORE" val="3.0"/>
  <p:tag name="PROBLEMBLANK" val="[{&quot;Num&quot;:1,&quot;Score&quot;:1.0,&quot;Answers&quot;:[&quot;优先级的确定&quot;],&quot;CaseSensitive&quot;:false,&quot;FuzzyMatch&quot;:false},{&quot;Num&quot;:2,&quot;Score&quot;:1.0,&quot;Answers&quot;:[&quot;对中断请求的分析和处理&quot;],&quot;CaseSensitive&quot;:false,&quot;FuzzyMatch&quot;:false},{&quot;Num&quot;:3,&quot;Score&quot;:1.0,&quot;Answers&quot;:[&quot;中断返回&quot;],&quot;CaseSensitive&quot;:false,&quot;FuzzyMatch&quot;:false}]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388</Words>
  <Application>Microsoft Office PowerPoint</Application>
  <PresentationFormat>宽屏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Microsoft Yahei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个人用户</dc:creator>
  <cp:lastModifiedBy>a</cp:lastModifiedBy>
  <cp:revision>23</cp:revision>
  <dcterms:created xsi:type="dcterms:W3CDTF">2020-09-13T12:39:30Z</dcterms:created>
  <dcterms:modified xsi:type="dcterms:W3CDTF">2022-03-21T03:30:31Z</dcterms:modified>
</cp:coreProperties>
</file>