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"/>
  </p:notesMasterIdLst>
  <p:sldIdLst>
    <p:sldId id="59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6600"/>
    <a:srgbClr val="9933FF"/>
    <a:srgbClr val="FFA1A1"/>
    <a:srgbClr val="FFFF99"/>
    <a:srgbClr val="339966"/>
    <a:srgbClr val="FF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7" autoAdjust="0"/>
    <p:restoredTop sz="71267" autoAdjust="0"/>
  </p:normalViewPr>
  <p:slideViewPr>
    <p:cSldViewPr>
      <p:cViewPr varScale="1">
        <p:scale>
          <a:sx n="61" d="100"/>
          <a:sy n="61" d="100"/>
        </p:scale>
        <p:origin x="5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E87253A0-1108-4E2E-93E0-C570E35040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错</a:t>
            </a:r>
            <a:r>
              <a:rPr lang="en-US" altLang="zh-CN" dirty="0"/>
              <a:t>	</a:t>
            </a:r>
            <a:r>
              <a:rPr lang="zh-CN" altLang="en-US" b="1" dirty="0">
                <a:solidFill>
                  <a:srgbClr val="0000FF"/>
                </a:solidFill>
              </a:rPr>
              <a:t>非特权型</a:t>
            </a:r>
            <a:r>
              <a:rPr lang="zh-CN" altLang="en-US" b="1" dirty="0"/>
              <a:t>：主要供应应用程序员使用，也可供系统程序员使用</a:t>
            </a:r>
            <a:endParaRPr lang="en-US" altLang="zh-CN" dirty="0"/>
          </a:p>
          <a:p>
            <a:r>
              <a:rPr lang="zh-CN" altLang="en-US" dirty="0"/>
              <a:t>错 </a:t>
            </a:r>
            <a:r>
              <a:rPr lang="en-US" altLang="zh-CN" dirty="0"/>
              <a:t>	</a:t>
            </a:r>
            <a:r>
              <a:rPr lang="zh-CN" altLang="en-US" b="1">
                <a:solidFill>
                  <a:srgbClr val="0000FF"/>
                </a:solidFill>
              </a:rPr>
              <a:t>特权型</a:t>
            </a:r>
            <a:r>
              <a:rPr lang="zh-CN" altLang="en-US" b="1"/>
              <a:t>：系统程序员使用，用户无权使用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7253A0-1108-4E2E-93E0-C570E35040E2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534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 flipH="1">
              <a:off x="-2" y="1562"/>
              <a:ext cx="5763" cy="640"/>
              <a:chOff x="-3" y="1562"/>
              <a:chExt cx="5763" cy="640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ltGray">
              <a:xfrm rot="-5400000">
                <a:off x="2558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45840 h 720"/>
                  <a:gd name="T4" fmla="*/ 389 w 1000"/>
                  <a:gd name="T5" fmla="*/ 45840 h 720"/>
                  <a:gd name="T6" fmla="*/ 389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ltGray">
              <a:xfrm rot="-5400000">
                <a:off x="1316" y="1665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9 h 317"/>
                  <a:gd name="T4" fmla="*/ 624 w 624"/>
                  <a:gd name="T5" fmla="*/ 479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82 h 317"/>
                  <a:gd name="T4" fmla="*/ 624 w 624"/>
                  <a:gd name="T5" fmla="*/ 48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ltGray">
              <a:xfrm rot="-5400000">
                <a:off x="-58" y="1751"/>
                <a:ext cx="624" cy="255"/>
              </a:xfrm>
              <a:custGeom>
                <a:avLst/>
                <a:gdLst>
                  <a:gd name="T0" fmla="*/ 0 w 624"/>
                  <a:gd name="T1" fmla="*/ 26 h 370"/>
                  <a:gd name="T2" fmla="*/ 0 w 624"/>
                  <a:gd name="T3" fmla="*/ 154 h 370"/>
                  <a:gd name="T4" fmla="*/ 624 w 624"/>
                  <a:gd name="T5" fmla="*/ 154 h 370"/>
                  <a:gd name="T6" fmla="*/ 624 w 624"/>
                  <a:gd name="T7" fmla="*/ 26 h 370"/>
                  <a:gd name="T8" fmla="*/ 384 w 624"/>
                  <a:gd name="T9" fmla="*/ 4 h 370"/>
                  <a:gd name="T10" fmla="*/ 0 w 624"/>
                  <a:gd name="T11" fmla="*/ 2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34 h 317"/>
                  <a:gd name="T4" fmla="*/ 624 w 624"/>
                  <a:gd name="T5" fmla="*/ 234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482 h 272"/>
                  <a:gd name="T4" fmla="*/ 240 w 624"/>
                  <a:gd name="T5" fmla="*/ 425 h 272"/>
                  <a:gd name="T6" fmla="*/ 624 w 624"/>
                  <a:gd name="T7" fmla="*/ 482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Freeform 10"/>
              <p:cNvSpPr>
                <a:spLocks/>
              </p:cNvSpPr>
              <p:nvPr/>
            </p:nvSpPr>
            <p:spPr bwMode="ltGray">
              <a:xfrm rot="-5400000">
                <a:off x="148" y="1724"/>
                <a:ext cx="632" cy="315"/>
              </a:xfrm>
              <a:custGeom>
                <a:avLst/>
                <a:gdLst>
                  <a:gd name="T0" fmla="*/ 8 w 632"/>
                  <a:gd name="T1" fmla="*/ 34 h 362"/>
                  <a:gd name="T2" fmla="*/ 8 w 632"/>
                  <a:gd name="T3" fmla="*/ 240 h 362"/>
                  <a:gd name="T4" fmla="*/ 248 w 632"/>
                  <a:gd name="T5" fmla="*/ 240 h 362"/>
                  <a:gd name="T6" fmla="*/ 632 w 632"/>
                  <a:gd name="T7" fmla="*/ 240 h 362"/>
                  <a:gd name="T8" fmla="*/ 632 w 632"/>
                  <a:gd name="T9" fmla="*/ 34 h 362"/>
                  <a:gd name="T10" fmla="*/ 104 w 632"/>
                  <a:gd name="T11" fmla="*/ 34 h 362"/>
                  <a:gd name="T12" fmla="*/ 8 w 632"/>
                  <a:gd name="T13" fmla="*/ 34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ltGray">
              <a:xfrm rot="-5400000">
                <a:off x="3203" y="1661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9 h 317"/>
                  <a:gd name="T4" fmla="*/ 624 w 624"/>
                  <a:gd name="T5" fmla="*/ 479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82 h 317"/>
                  <a:gd name="T4" fmla="*/ 624 w 624"/>
                  <a:gd name="T5" fmla="*/ 48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Freeform 13"/>
              <p:cNvSpPr>
                <a:spLocks/>
              </p:cNvSpPr>
              <p:nvPr/>
            </p:nvSpPr>
            <p:spPr bwMode="ltGray">
              <a:xfrm rot="-5400000">
                <a:off x="1822" y="1745"/>
                <a:ext cx="624" cy="255"/>
              </a:xfrm>
              <a:custGeom>
                <a:avLst/>
                <a:gdLst>
                  <a:gd name="T0" fmla="*/ 0 w 624"/>
                  <a:gd name="T1" fmla="*/ 26 h 370"/>
                  <a:gd name="T2" fmla="*/ 0 w 624"/>
                  <a:gd name="T3" fmla="*/ 154 h 370"/>
                  <a:gd name="T4" fmla="*/ 624 w 624"/>
                  <a:gd name="T5" fmla="*/ 154 h 370"/>
                  <a:gd name="T6" fmla="*/ 624 w 624"/>
                  <a:gd name="T7" fmla="*/ 26 h 370"/>
                  <a:gd name="T8" fmla="*/ 384 w 624"/>
                  <a:gd name="T9" fmla="*/ 4 h 370"/>
                  <a:gd name="T10" fmla="*/ 0 w 624"/>
                  <a:gd name="T11" fmla="*/ 2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34 h 317"/>
                  <a:gd name="T4" fmla="*/ 624 w 624"/>
                  <a:gd name="T5" fmla="*/ 234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Freeform 15"/>
              <p:cNvSpPr>
                <a:spLocks/>
              </p:cNvSpPr>
              <p:nvPr/>
            </p:nvSpPr>
            <p:spPr bwMode="ltGray">
              <a:xfrm rot="-5400000">
                <a:off x="2322" y="1691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479 h 272"/>
                  <a:gd name="T4" fmla="*/ 240 w 624"/>
                  <a:gd name="T5" fmla="*/ 423 h 272"/>
                  <a:gd name="T6" fmla="*/ 624 w 624"/>
                  <a:gd name="T7" fmla="*/ 479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34 h 362"/>
                  <a:gd name="T2" fmla="*/ 8 w 632"/>
                  <a:gd name="T3" fmla="*/ 242 h 362"/>
                  <a:gd name="T4" fmla="*/ 248 w 632"/>
                  <a:gd name="T5" fmla="*/ 242 h 362"/>
                  <a:gd name="T6" fmla="*/ 632 w 632"/>
                  <a:gd name="T7" fmla="*/ 242 h 362"/>
                  <a:gd name="T8" fmla="*/ 632 w 632"/>
                  <a:gd name="T9" fmla="*/ 34 h 362"/>
                  <a:gd name="T10" fmla="*/ 104 w 632"/>
                  <a:gd name="T11" fmla="*/ 34 h 362"/>
                  <a:gd name="T12" fmla="*/ 8 w 632"/>
                  <a:gd name="T13" fmla="*/ 34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Freeform 17"/>
              <p:cNvSpPr>
                <a:spLocks/>
              </p:cNvSpPr>
              <p:nvPr/>
            </p:nvSpPr>
            <p:spPr bwMode="ltGray">
              <a:xfrm rot="-5400000">
                <a:off x="4069" y="1665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9 h 317"/>
                  <a:gd name="T4" fmla="*/ 624 w 624"/>
                  <a:gd name="T5" fmla="*/ 479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82 h 317"/>
                  <a:gd name="T4" fmla="*/ 624 w 624"/>
                  <a:gd name="T5" fmla="*/ 48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Freeform 19"/>
              <p:cNvSpPr>
                <a:spLocks/>
              </p:cNvSpPr>
              <p:nvPr/>
            </p:nvSpPr>
            <p:spPr bwMode="ltGray">
              <a:xfrm rot="-5400000">
                <a:off x="4575" y="1746"/>
                <a:ext cx="624" cy="255"/>
              </a:xfrm>
              <a:custGeom>
                <a:avLst/>
                <a:gdLst>
                  <a:gd name="T0" fmla="*/ 0 w 624"/>
                  <a:gd name="T1" fmla="*/ 26 h 370"/>
                  <a:gd name="T2" fmla="*/ 0 w 624"/>
                  <a:gd name="T3" fmla="*/ 154 h 370"/>
                  <a:gd name="T4" fmla="*/ 624 w 624"/>
                  <a:gd name="T5" fmla="*/ 154 h 370"/>
                  <a:gd name="T6" fmla="*/ 624 w 624"/>
                  <a:gd name="T7" fmla="*/ 26 h 370"/>
                  <a:gd name="T8" fmla="*/ 384 w 624"/>
                  <a:gd name="T9" fmla="*/ 4 h 370"/>
                  <a:gd name="T10" fmla="*/ 0 w 624"/>
                  <a:gd name="T11" fmla="*/ 2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ltGray">
              <a:xfrm rot="-5400000">
                <a:off x="5075" y="1691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479 h 272"/>
                  <a:gd name="T4" fmla="*/ 240 w 624"/>
                  <a:gd name="T5" fmla="*/ 423 h 272"/>
                  <a:gd name="T6" fmla="*/ 624 w 624"/>
                  <a:gd name="T7" fmla="*/ 479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34 h 362"/>
                  <a:gd name="T2" fmla="*/ 8 w 632"/>
                  <a:gd name="T3" fmla="*/ 242 h 362"/>
                  <a:gd name="T4" fmla="*/ 248 w 632"/>
                  <a:gd name="T5" fmla="*/ 242 h 362"/>
                  <a:gd name="T6" fmla="*/ 632 w 632"/>
                  <a:gd name="T7" fmla="*/ 242 h 362"/>
                  <a:gd name="T8" fmla="*/ 632 w 632"/>
                  <a:gd name="T9" fmla="*/ 34 h 362"/>
                  <a:gd name="T10" fmla="*/ 104 w 632"/>
                  <a:gd name="T11" fmla="*/ 34 h 362"/>
                  <a:gd name="T12" fmla="*/ 8 w 632"/>
                  <a:gd name="T13" fmla="*/ 34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" name="Freeform 23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>
                <a:gd name="T0" fmla="*/ 0 w 5762"/>
                <a:gd name="T1" fmla="*/ 225 h 385"/>
                <a:gd name="T2" fmla="*/ 5762 w 5762"/>
                <a:gd name="T3" fmla="*/ 215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225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24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17" name="Rectangle 25"/>
          <p:cNvSpPr>
            <a:spLocks noGrp="1" noChangeArrowheads="1"/>
          </p:cNvSpPr>
          <p:nvPr>
            <p:ph type="ctrTitle"/>
          </p:nvPr>
        </p:nvSpPr>
        <p:spPr bwMode="auto">
          <a:xfrm>
            <a:off x="1173163" y="198438"/>
            <a:ext cx="7772400" cy="22860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>
            <a:spAutoFit/>
          </a:bodyPr>
          <a:lstStyle>
            <a:lvl1pPr>
              <a:defRPr sz="7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218" name="Rectangle 26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66813" y="3886200"/>
            <a:ext cx="6400800" cy="17526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>
              <a:buFont typeface="Wingdings" panose="05000000000000000000" pitchFamily="2" charset="2"/>
              <a:buNone/>
              <a:defRPr sz="4000"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27" name="Rectangle 2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166813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50000"/>
              </a:spcBef>
              <a:buFontTx/>
              <a:buNone/>
              <a:defRPr kumimoji="0"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Rectangle 2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50000"/>
              </a:spcBef>
              <a:buFontTx/>
              <a:buNone/>
              <a:defRPr kumimoji="0"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noProof="1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39E604D-938C-4DDA-9864-F4EF49F559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73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8078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1749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3279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099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99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559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4006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546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4626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350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-4763"/>
            <a:ext cx="539750" cy="6858001"/>
            <a:chOff x="0" y="-3"/>
            <a:chExt cx="670" cy="4320"/>
          </a:xfrm>
        </p:grpSpPr>
        <p:grpSp>
          <p:nvGrpSpPr>
            <p:cNvPr id="1028" name="Group 3"/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1031" name="Freeform 4"/>
              <p:cNvSpPr>
                <a:spLocks/>
              </p:cNvSpPr>
              <p:nvPr/>
            </p:nvSpPr>
            <p:spPr bwMode="ltGray">
              <a:xfrm rot="-5400000">
                <a:off x="2553" y="-993"/>
                <a:ext cx="625" cy="5746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45856 h 720"/>
                  <a:gd name="T4" fmla="*/ 391 w 1000"/>
                  <a:gd name="T5" fmla="*/ 45856 h 720"/>
                  <a:gd name="T6" fmla="*/ 391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2" name="Freeform 5"/>
              <p:cNvSpPr>
                <a:spLocks/>
              </p:cNvSpPr>
              <p:nvPr/>
            </p:nvSpPr>
            <p:spPr bwMode="ltGray">
              <a:xfrm rot="-5400000">
                <a:off x="1317" y="1663"/>
                <a:ext cx="625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9 h 317"/>
                  <a:gd name="T4" fmla="*/ 626 w 624"/>
                  <a:gd name="T5" fmla="*/ 479 h 317"/>
                  <a:gd name="T6" fmla="*/ 626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3" name="Freeform 6"/>
              <p:cNvSpPr>
                <a:spLocks/>
              </p:cNvSpPr>
              <p:nvPr/>
            </p:nvSpPr>
            <p:spPr bwMode="ltGray">
              <a:xfrm rot="-5400000">
                <a:off x="969" y="1663"/>
                <a:ext cx="625" cy="42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84 h 317"/>
                  <a:gd name="T4" fmla="*/ 626 w 624"/>
                  <a:gd name="T5" fmla="*/ 484 h 317"/>
                  <a:gd name="T6" fmla="*/ 626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" name="Freeform 7"/>
              <p:cNvSpPr>
                <a:spLocks/>
              </p:cNvSpPr>
              <p:nvPr/>
            </p:nvSpPr>
            <p:spPr bwMode="ltGray">
              <a:xfrm rot="-5400000">
                <a:off x="-70" y="1747"/>
                <a:ext cx="625" cy="255"/>
              </a:xfrm>
              <a:custGeom>
                <a:avLst/>
                <a:gdLst>
                  <a:gd name="T0" fmla="*/ 0 w 624"/>
                  <a:gd name="T1" fmla="*/ 26 h 370"/>
                  <a:gd name="T2" fmla="*/ 0 w 624"/>
                  <a:gd name="T3" fmla="*/ 154 h 370"/>
                  <a:gd name="T4" fmla="*/ 626 w 624"/>
                  <a:gd name="T5" fmla="*/ 154 h 370"/>
                  <a:gd name="T6" fmla="*/ 626 w 624"/>
                  <a:gd name="T7" fmla="*/ 26 h 370"/>
                  <a:gd name="T8" fmla="*/ 386 w 624"/>
                  <a:gd name="T9" fmla="*/ 4 h 370"/>
                  <a:gd name="T10" fmla="*/ 0 w 624"/>
                  <a:gd name="T11" fmla="*/ 2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5" name="Freeform 8"/>
              <p:cNvSpPr>
                <a:spLocks/>
              </p:cNvSpPr>
              <p:nvPr/>
            </p:nvSpPr>
            <p:spPr bwMode="ltGray">
              <a:xfrm rot="-5400000">
                <a:off x="658" y="1727"/>
                <a:ext cx="625" cy="29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32 h 317"/>
                  <a:gd name="T4" fmla="*/ 626 w 624"/>
                  <a:gd name="T5" fmla="*/ 232 h 317"/>
                  <a:gd name="T6" fmla="*/ 626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6" name="Freeform 9"/>
              <p:cNvSpPr>
                <a:spLocks/>
              </p:cNvSpPr>
              <p:nvPr/>
            </p:nvSpPr>
            <p:spPr bwMode="ltGray">
              <a:xfrm rot="-5400000">
                <a:off x="436" y="1692"/>
                <a:ext cx="625" cy="364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487 h 272"/>
                  <a:gd name="T4" fmla="*/ 240 w 624"/>
                  <a:gd name="T5" fmla="*/ 430 h 272"/>
                  <a:gd name="T6" fmla="*/ 626 w 624"/>
                  <a:gd name="T7" fmla="*/ 487 h 272"/>
                  <a:gd name="T8" fmla="*/ 626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7" name="Freeform 10"/>
              <p:cNvSpPr>
                <a:spLocks/>
              </p:cNvSpPr>
              <p:nvPr/>
            </p:nvSpPr>
            <p:spPr bwMode="ltGray">
              <a:xfrm rot="-5400000">
                <a:off x="150" y="1721"/>
                <a:ext cx="633" cy="315"/>
              </a:xfrm>
              <a:custGeom>
                <a:avLst/>
                <a:gdLst>
                  <a:gd name="T0" fmla="*/ 8 w 632"/>
                  <a:gd name="T1" fmla="*/ 34 h 362"/>
                  <a:gd name="T2" fmla="*/ 8 w 632"/>
                  <a:gd name="T3" fmla="*/ 240 h 362"/>
                  <a:gd name="T4" fmla="*/ 248 w 632"/>
                  <a:gd name="T5" fmla="*/ 240 h 362"/>
                  <a:gd name="T6" fmla="*/ 634 w 632"/>
                  <a:gd name="T7" fmla="*/ 240 h 362"/>
                  <a:gd name="T8" fmla="*/ 634 w 632"/>
                  <a:gd name="T9" fmla="*/ 34 h 362"/>
                  <a:gd name="T10" fmla="*/ 104 w 632"/>
                  <a:gd name="T11" fmla="*/ 34 h 362"/>
                  <a:gd name="T12" fmla="*/ 8 w 632"/>
                  <a:gd name="T13" fmla="*/ 34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8" name="Freeform 11"/>
              <p:cNvSpPr>
                <a:spLocks/>
              </p:cNvSpPr>
              <p:nvPr/>
            </p:nvSpPr>
            <p:spPr bwMode="ltGray">
              <a:xfrm rot="-5400000">
                <a:off x="3198" y="1644"/>
                <a:ext cx="629" cy="420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7 h 317"/>
                  <a:gd name="T4" fmla="*/ 634 w 624"/>
                  <a:gd name="T5" fmla="*/ 477 h 317"/>
                  <a:gd name="T6" fmla="*/ 63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9" name="Freeform 12"/>
              <p:cNvSpPr>
                <a:spLocks/>
              </p:cNvSpPr>
              <p:nvPr/>
            </p:nvSpPr>
            <p:spPr bwMode="ltGray">
              <a:xfrm rot="-5400000">
                <a:off x="2859" y="1652"/>
                <a:ext cx="629" cy="420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7 h 317"/>
                  <a:gd name="T4" fmla="*/ 634 w 624"/>
                  <a:gd name="T5" fmla="*/ 477 h 317"/>
                  <a:gd name="T6" fmla="*/ 63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0" name="Freeform 13"/>
              <p:cNvSpPr>
                <a:spLocks/>
              </p:cNvSpPr>
              <p:nvPr/>
            </p:nvSpPr>
            <p:spPr bwMode="ltGray">
              <a:xfrm rot="-5400000">
                <a:off x="1826" y="1741"/>
                <a:ext cx="623" cy="256"/>
              </a:xfrm>
              <a:custGeom>
                <a:avLst/>
                <a:gdLst>
                  <a:gd name="T0" fmla="*/ 0 w 624"/>
                  <a:gd name="T1" fmla="*/ 26 h 370"/>
                  <a:gd name="T2" fmla="*/ 0 w 624"/>
                  <a:gd name="T3" fmla="*/ 156 h 370"/>
                  <a:gd name="T4" fmla="*/ 622 w 624"/>
                  <a:gd name="T5" fmla="*/ 156 h 370"/>
                  <a:gd name="T6" fmla="*/ 622 w 624"/>
                  <a:gd name="T7" fmla="*/ 26 h 370"/>
                  <a:gd name="T8" fmla="*/ 382 w 624"/>
                  <a:gd name="T9" fmla="*/ 4 h 370"/>
                  <a:gd name="T10" fmla="*/ 0 w 624"/>
                  <a:gd name="T11" fmla="*/ 2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1" name="Freeform 14"/>
              <p:cNvSpPr>
                <a:spLocks/>
              </p:cNvSpPr>
              <p:nvPr/>
            </p:nvSpPr>
            <p:spPr bwMode="ltGray">
              <a:xfrm rot="-5400000">
                <a:off x="2547" y="1725"/>
                <a:ext cx="625" cy="29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29 h 317"/>
                  <a:gd name="T4" fmla="*/ 626 w 624"/>
                  <a:gd name="T5" fmla="*/ 229 h 317"/>
                  <a:gd name="T6" fmla="*/ 626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2" name="Freeform 15"/>
              <p:cNvSpPr>
                <a:spLocks/>
              </p:cNvSpPr>
              <p:nvPr/>
            </p:nvSpPr>
            <p:spPr bwMode="ltGray">
              <a:xfrm rot="-5400000">
                <a:off x="2326" y="1689"/>
                <a:ext cx="623" cy="360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476 h 272"/>
                  <a:gd name="T4" fmla="*/ 240 w 624"/>
                  <a:gd name="T5" fmla="*/ 421 h 272"/>
                  <a:gd name="T6" fmla="*/ 622 w 624"/>
                  <a:gd name="T7" fmla="*/ 476 h 272"/>
                  <a:gd name="T8" fmla="*/ 622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3" name="Freeform 16"/>
              <p:cNvSpPr>
                <a:spLocks/>
              </p:cNvSpPr>
              <p:nvPr/>
            </p:nvSpPr>
            <p:spPr bwMode="ltGray">
              <a:xfrm rot="-5400000">
                <a:off x="2038" y="1715"/>
                <a:ext cx="631" cy="316"/>
              </a:xfrm>
              <a:custGeom>
                <a:avLst/>
                <a:gdLst>
                  <a:gd name="T0" fmla="*/ 8 w 632"/>
                  <a:gd name="T1" fmla="*/ 34 h 362"/>
                  <a:gd name="T2" fmla="*/ 8 w 632"/>
                  <a:gd name="T3" fmla="*/ 242 h 362"/>
                  <a:gd name="T4" fmla="*/ 248 w 632"/>
                  <a:gd name="T5" fmla="*/ 242 h 362"/>
                  <a:gd name="T6" fmla="*/ 630 w 632"/>
                  <a:gd name="T7" fmla="*/ 242 h 362"/>
                  <a:gd name="T8" fmla="*/ 630 w 632"/>
                  <a:gd name="T9" fmla="*/ 34 h 362"/>
                  <a:gd name="T10" fmla="*/ 104 w 632"/>
                  <a:gd name="T11" fmla="*/ 34 h 362"/>
                  <a:gd name="T12" fmla="*/ 8 w 632"/>
                  <a:gd name="T13" fmla="*/ 34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" name="Freeform 17"/>
              <p:cNvSpPr>
                <a:spLocks/>
              </p:cNvSpPr>
              <p:nvPr/>
            </p:nvSpPr>
            <p:spPr bwMode="ltGray">
              <a:xfrm rot="-5400000">
                <a:off x="4067" y="1651"/>
                <a:ext cx="627" cy="420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7 h 317"/>
                  <a:gd name="T4" fmla="*/ 630 w 624"/>
                  <a:gd name="T5" fmla="*/ 477 h 317"/>
                  <a:gd name="T6" fmla="*/ 630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5" name="Freeform 18"/>
              <p:cNvSpPr>
                <a:spLocks/>
              </p:cNvSpPr>
              <p:nvPr/>
            </p:nvSpPr>
            <p:spPr bwMode="ltGray">
              <a:xfrm rot="-5400000">
                <a:off x="3721" y="1654"/>
                <a:ext cx="627" cy="42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84 h 317"/>
                  <a:gd name="T4" fmla="*/ 630 w 624"/>
                  <a:gd name="T5" fmla="*/ 484 h 317"/>
                  <a:gd name="T6" fmla="*/ 630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6" name="Freeform 19"/>
              <p:cNvSpPr>
                <a:spLocks/>
              </p:cNvSpPr>
              <p:nvPr/>
            </p:nvSpPr>
            <p:spPr bwMode="ltGray">
              <a:xfrm rot="-5400000">
                <a:off x="4565" y="1727"/>
                <a:ext cx="625" cy="255"/>
              </a:xfrm>
              <a:custGeom>
                <a:avLst/>
                <a:gdLst>
                  <a:gd name="T0" fmla="*/ 0 w 624"/>
                  <a:gd name="T1" fmla="*/ 26 h 370"/>
                  <a:gd name="T2" fmla="*/ 0 w 624"/>
                  <a:gd name="T3" fmla="*/ 154 h 370"/>
                  <a:gd name="T4" fmla="*/ 626 w 624"/>
                  <a:gd name="T5" fmla="*/ 154 h 370"/>
                  <a:gd name="T6" fmla="*/ 626 w 624"/>
                  <a:gd name="T7" fmla="*/ 26 h 370"/>
                  <a:gd name="T8" fmla="*/ 386 w 624"/>
                  <a:gd name="T9" fmla="*/ 4 h 370"/>
                  <a:gd name="T10" fmla="*/ 0 w 624"/>
                  <a:gd name="T11" fmla="*/ 2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7" name="Freeform 20"/>
              <p:cNvSpPr>
                <a:spLocks/>
              </p:cNvSpPr>
              <p:nvPr/>
            </p:nvSpPr>
            <p:spPr bwMode="ltGray">
              <a:xfrm>
                <a:off x="5469" y="1554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" name="Freeform 21"/>
              <p:cNvSpPr>
                <a:spLocks/>
              </p:cNvSpPr>
              <p:nvPr/>
            </p:nvSpPr>
            <p:spPr bwMode="ltGray">
              <a:xfrm rot="-5400000">
                <a:off x="5068" y="1674"/>
                <a:ext cx="629" cy="360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476 h 272"/>
                  <a:gd name="T4" fmla="*/ 244 w 624"/>
                  <a:gd name="T5" fmla="*/ 421 h 272"/>
                  <a:gd name="T6" fmla="*/ 634 w 624"/>
                  <a:gd name="T7" fmla="*/ 476 h 272"/>
                  <a:gd name="T8" fmla="*/ 63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9" name="Freeform 22"/>
              <p:cNvSpPr>
                <a:spLocks/>
              </p:cNvSpPr>
              <p:nvPr/>
            </p:nvSpPr>
            <p:spPr bwMode="ltGray">
              <a:xfrm rot="-5400000">
                <a:off x="4786" y="1706"/>
                <a:ext cx="636" cy="316"/>
              </a:xfrm>
              <a:custGeom>
                <a:avLst/>
                <a:gdLst>
                  <a:gd name="T0" fmla="*/ 8 w 632"/>
                  <a:gd name="T1" fmla="*/ 34 h 362"/>
                  <a:gd name="T2" fmla="*/ 8 w 632"/>
                  <a:gd name="T3" fmla="*/ 242 h 362"/>
                  <a:gd name="T4" fmla="*/ 252 w 632"/>
                  <a:gd name="T5" fmla="*/ 242 h 362"/>
                  <a:gd name="T6" fmla="*/ 640 w 632"/>
                  <a:gd name="T7" fmla="*/ 242 h 362"/>
                  <a:gd name="T8" fmla="*/ 640 w 632"/>
                  <a:gd name="T9" fmla="*/ 34 h 362"/>
                  <a:gd name="T10" fmla="*/ 106 w 632"/>
                  <a:gd name="T11" fmla="*/ 34 h 362"/>
                  <a:gd name="T12" fmla="*/ 8 w 632"/>
                  <a:gd name="T13" fmla="*/ 34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9" name="Freeform 23"/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>
                <a:gd name="T0" fmla="*/ 0 w 5762"/>
                <a:gd name="T1" fmla="*/ 225 h 385"/>
                <a:gd name="T2" fmla="*/ 3239 w 5762"/>
                <a:gd name="T3" fmla="*/ 215 h 385"/>
                <a:gd name="T4" fmla="*/ 3239 w 5762"/>
                <a:gd name="T5" fmla="*/ 4 h 385"/>
                <a:gd name="T6" fmla="*/ 0 w 5762"/>
                <a:gd name="T7" fmla="*/ 0 h 385"/>
                <a:gd name="T8" fmla="*/ 0 w 5762"/>
                <a:gd name="T9" fmla="*/ 225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" name="Freeform 24"/>
            <p:cNvSpPr>
              <a:spLocks/>
            </p:cNvSpPr>
            <p:nvPr/>
          </p:nvSpPr>
          <p:spPr bwMode="ltGray">
            <a:xfrm rot="16200000" flipH="1">
              <a:off x="-1589" y="2063"/>
              <a:ext cx="4319" cy="187"/>
            </a:xfrm>
            <a:custGeom>
              <a:avLst/>
              <a:gdLst>
                <a:gd name="T0" fmla="*/ 0 w 5761"/>
                <a:gd name="T1" fmla="*/ 28 h 189"/>
                <a:gd name="T2" fmla="*/ 3238 w 5761"/>
                <a:gd name="T3" fmla="*/ 0 h 189"/>
                <a:gd name="T4" fmla="*/ 3238 w 5761"/>
                <a:gd name="T5" fmla="*/ 185 h 189"/>
                <a:gd name="T6" fmla="*/ 1 w 5761"/>
                <a:gd name="T7" fmla="*/ 185 h 189"/>
                <a:gd name="T8" fmla="*/ 0 w 5761"/>
                <a:gd name="T9" fmla="*/ 2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027" name="Object 26"/>
          <p:cNvGraphicFramePr>
            <a:graphicFrameLocks/>
          </p:cNvGraphicFramePr>
          <p:nvPr userDrawn="1"/>
        </p:nvGraphicFramePr>
        <p:xfrm>
          <a:off x="5181600" y="5791200"/>
          <a:ext cx="36671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r:id="rId14" imgW="3666667" imgH="828791" progId="Paint.Picture">
                  <p:embed/>
                </p:oleObj>
              </mc:Choice>
              <mc:Fallback>
                <p:oleObj r:id="rId14" imgW="3666667" imgH="828791" progId="Paint.Picture">
                  <p:embed/>
                  <p:pic>
                    <p:nvPicPr>
                      <p:cNvPr id="0" name="Object 26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791200"/>
                        <a:ext cx="366712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457200" y="352425"/>
            <a:ext cx="8147050" cy="60293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400" b="1" dirty="0"/>
              <a:t>判断题：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400" b="1" dirty="0"/>
              <a:t>（    ）</a:t>
            </a:r>
            <a:r>
              <a:rPr lang="en-US" altLang="zh-CN" sz="2400" b="1" dirty="0" err="1"/>
              <a:t>非特权指令主要供应</a:t>
            </a:r>
            <a:r>
              <a:rPr lang="zh-CN" altLang="en-US" sz="2400" b="1" dirty="0"/>
              <a:t>系统</a:t>
            </a:r>
            <a:r>
              <a:rPr lang="en-US" altLang="zh-CN" sz="2400" b="1" dirty="0" err="1"/>
              <a:t>程序员</a:t>
            </a:r>
            <a:r>
              <a:rPr lang="en-US" altLang="zh-CN" sz="2400" b="1" dirty="0"/>
              <a:t>，</a:t>
            </a:r>
            <a:r>
              <a:rPr lang="zh-CN" altLang="en-US" sz="2400" b="1" dirty="0"/>
              <a:t>应用</a:t>
            </a:r>
            <a:r>
              <a:rPr lang="en-US" altLang="zh-CN" sz="2400" b="1" dirty="0" err="1"/>
              <a:t>程序员无权使用</a:t>
            </a:r>
            <a:r>
              <a:rPr lang="en-US" altLang="zh-CN" sz="2400" b="1" dirty="0"/>
              <a:t>。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400" b="1" dirty="0"/>
              <a:t>（    ）特权指令主要供应应用程序员，系统程序员无权使用。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2400" b="1" dirty="0"/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sz="2400" b="1" dirty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落花">
  <a:themeElements>
    <a:clrScheme name="落花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落花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落花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落花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落花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落花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落花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落花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Settings\LG\Application Data\Microsoft\Templates\落花.pot</Template>
  <TotalTime>173</TotalTime>
  <Words>56</Words>
  <Application>Microsoft Office PowerPoint</Application>
  <PresentationFormat>全屏显示(4:3)</PresentationFormat>
  <Paragraphs>6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Times New Roman</vt:lpstr>
      <vt:lpstr>Wingdings</vt:lpstr>
      <vt:lpstr>落花</vt:lpstr>
      <vt:lpstr>Bitmap Image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</dc:creator>
  <cp:lastModifiedBy>黄 威光</cp:lastModifiedBy>
  <cp:revision>350</cp:revision>
  <dcterms:created xsi:type="dcterms:W3CDTF">2017-09-18T02:45:07Z</dcterms:created>
  <dcterms:modified xsi:type="dcterms:W3CDTF">2022-05-03T10:30:07Z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