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sldIdLst>
    <p:sldId id="595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 autoAdjust="0"/>
    <p:restoredTop sz="67001" autoAdjust="0"/>
  </p:normalViewPr>
  <p:slideViewPr>
    <p:cSldViewPr>
      <p:cViewPr varScale="1">
        <p:scale>
          <a:sx n="50" d="100"/>
          <a:sy n="50" d="100"/>
        </p:scale>
        <p:origin x="48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错</a:t>
            </a:r>
            <a:endParaRPr lang="en-US" altLang="zh-CN" dirty="0"/>
          </a:p>
          <a:p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错</a:t>
            </a:r>
            <a:r>
              <a:rPr lang="en-US" altLang="zh-CN" dirty="0"/>
              <a:t>   </a:t>
            </a:r>
            <a:r>
              <a:rPr lang="zh-CN" altLang="en-US" sz="1200" b="1" dirty="0"/>
              <a:t>指令用流水和延迟转移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，这是设计</a:t>
            </a:r>
            <a:r>
              <a:rPr lang="en-US" altLang="zh-CN" sz="1200" b="1" dirty="0"/>
              <a:t>RISC</a:t>
            </a:r>
            <a:r>
              <a:rPr lang="zh-CN" altLang="en-US" sz="1200" b="1" dirty="0"/>
              <a:t>结构采用的基本技术。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/>
              <a:t>高级语言；操作系统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253A0-1108-4E2E-93E0-C570E35040E2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6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7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27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9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55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00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>
                <a:spLocks/>
              </p:cNvSpPr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>
                <a:spLocks/>
              </p:cNvSpPr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>
                <a:spLocks/>
              </p:cNvSpPr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>
                <a:spLocks/>
              </p:cNvSpPr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>
                <a:spLocks/>
              </p:cNvSpPr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>
                <a:spLocks/>
              </p:cNvSpPr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>
                <a:spLocks/>
              </p:cNvSpPr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>
                <a:spLocks/>
              </p:cNvSpPr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>
                <a:spLocks/>
              </p:cNvSpPr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>
                <a:spLocks/>
              </p:cNvSpPr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>
                <a:spLocks/>
              </p:cNvSpPr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>
                <a:spLocks/>
              </p:cNvSpPr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>
                <a:spLocks/>
              </p:cNvSpPr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>
                <a:spLocks/>
              </p:cNvSpPr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>
                <a:spLocks/>
              </p:cNvSpPr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>
                <a:spLocks/>
              </p:cNvSpPr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>
                <a:spLocks/>
              </p:cNvSpPr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>
                <a:spLocks/>
              </p:cNvSpPr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>
              <a:spLocks/>
            </p:cNvSpPr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>
            <a:graphicFrameLocks/>
          </p:cNvGraphicFramePr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4" imgW="3666667" imgH="828791" progId="Paint.Picture">
                  <p:embed/>
                </p:oleObj>
              </mc:Choice>
              <mc:Fallback>
                <p:oleObj r:id="rId14" imgW="3666667" imgH="828791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539750" y="1158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习题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判断题</a:t>
            </a:r>
            <a:r>
              <a:rPr lang="en-US" altLang="zh-CN" sz="2000" b="1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(    )让所有指令都在一个机器周期内完成，这是设计RISC的基本原则之一。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(    )让所有指令都在一个机器周期内完成，这是设计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ISC的基本原则之一。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(    )CPU</a:t>
            </a:r>
            <a:r>
              <a:rPr lang="zh-CN" altLang="en-US" sz="2000" b="1" dirty="0"/>
              <a:t>中设置大量工作寄存器并采用重叠寄存器窗口，这是设计</a:t>
            </a:r>
            <a:r>
              <a:rPr lang="en-US" altLang="zh-CN" sz="2000" b="1" dirty="0"/>
              <a:t>RISC</a:t>
            </a:r>
            <a:r>
              <a:rPr lang="zh-CN" altLang="en-US" sz="2000" b="1" dirty="0"/>
              <a:t>结构采用的基本技术。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(    )</a:t>
            </a:r>
            <a:r>
              <a:rPr lang="zh-CN" altLang="en-US" sz="2000" b="1" dirty="0"/>
              <a:t>指令用流水和延迟转移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，这是设计</a:t>
            </a:r>
            <a:r>
              <a:rPr lang="en-US" altLang="zh-CN" sz="2000" b="1" dirty="0"/>
              <a:t>CISC</a:t>
            </a:r>
            <a:r>
              <a:rPr lang="zh-CN" altLang="en-US" sz="2000" b="1" dirty="0"/>
              <a:t>结构采用的基本技术。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填空题：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按CISC方向改进指令系统，可以从面向目标程序、</a:t>
            </a:r>
            <a:r>
              <a:rPr lang="zh-CN" altLang="en-US" sz="2000" b="1" u="sng" dirty="0"/>
              <a:t>          </a:t>
            </a:r>
            <a:r>
              <a:rPr lang="zh-CN" altLang="en-US" sz="2000" b="1" dirty="0"/>
              <a:t>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u="sng" dirty="0"/>
              <a:t>                    </a:t>
            </a:r>
            <a:r>
              <a:rPr lang="zh-CN" altLang="en-US" sz="2000" b="1" dirty="0"/>
              <a:t>的优化实现三个方面进行。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178</TotalTime>
  <Words>140</Words>
  <Application>Microsoft Office PowerPoint</Application>
  <PresentationFormat>全屏显示(4:3)</PresentationFormat>
  <Paragraphs>16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落花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黄 威光</cp:lastModifiedBy>
  <cp:revision>349</cp:revision>
  <dcterms:created xsi:type="dcterms:W3CDTF">2017-09-18T02:45:07Z</dcterms:created>
  <dcterms:modified xsi:type="dcterms:W3CDTF">2022-05-03T10:37:31Z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