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4" r:id="rId3"/>
    <p:sldId id="265" r:id="rId5"/>
    <p:sldId id="266" r:id="rId6"/>
    <p:sldId id="267"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6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65AEF-6818-4AFF-8D03-906121F33E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53073-0AE2-45C1-9DA2-4E321EDDC4F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B253073-0AE2-45C1-9DA2-4E321EDDC4F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5"/>
          </p:nvPr>
        </p:nvSpPr>
        <p:spPr/>
        <p:txBody>
          <a:bodyPr/>
          <a:lstStyle/>
          <a:p>
            <a:fld id="{0B253073-0AE2-45C1-9DA2-4E321EDDC4F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0B253073-0AE2-45C1-9DA2-4E321EDDC4F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5"/>
          </p:nvPr>
        </p:nvSpPr>
        <p:spPr/>
        <p:txBody>
          <a:bodyPr/>
          <a:lstStyle/>
          <a:p>
            <a:fld id="{0B253073-0AE2-45C1-9DA2-4E321EDDC4F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A32B519-6871-44F8-95C8-36441F0D11B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98EBFE-5EBC-4CB5-941C-ADCCB3C59CD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2B519-6871-44F8-95C8-36441F0D11B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8EBFE-5EBC-4CB5-941C-ADCCB3C59CD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1.xml"/><Relationship Id="rId15" Type="http://schemas.openxmlformats.org/officeDocument/2006/relationships/slideLayout" Target="../slideLayouts/slideLayout7.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image" Target="../media/image1.png"/><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6" Type="http://schemas.openxmlformats.org/officeDocument/2006/relationships/notesSlide" Target="../notesSlides/notesSlide2.xml"/><Relationship Id="rId15" Type="http://schemas.openxmlformats.org/officeDocument/2006/relationships/slideLayout" Target="../slideLayouts/slideLayout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image" Target="../media/image1.png"/><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0" Type="http://schemas.openxmlformats.org/officeDocument/2006/relationships/notesSlide" Target="../notesSlides/notesSlide3.xml"/><Relationship Id="rId2" Type="http://schemas.openxmlformats.org/officeDocument/2006/relationships/tags" Target="../tags/tag28.xml"/><Relationship Id="rId19" Type="http://schemas.openxmlformats.org/officeDocument/2006/relationships/slideLayout" Target="../slideLayouts/slideLayout7.xml"/><Relationship Id="rId18" Type="http://schemas.openxmlformats.org/officeDocument/2006/relationships/tags" Target="../tags/tag43.xml"/><Relationship Id="rId17" Type="http://schemas.openxmlformats.org/officeDocument/2006/relationships/tags" Target="../tags/tag42.xml"/><Relationship Id="rId16" Type="http://schemas.openxmlformats.org/officeDocument/2006/relationships/image" Target="../media/image1.png"/><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0" Type="http://schemas.openxmlformats.org/officeDocument/2006/relationships/notesSlide" Target="../notesSlides/notesSlide4.xml"/><Relationship Id="rId2" Type="http://schemas.openxmlformats.org/officeDocument/2006/relationships/tags" Target="../tags/tag45.xml"/><Relationship Id="rId19" Type="http://schemas.openxmlformats.org/officeDocument/2006/relationships/slideLayout" Target="../slideLayouts/slideLayout7.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image" Target="../media/image1.png"/><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、用微程序直接解释另一种计算机指令系统的方法称为仿真。</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4"/>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5"/>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6"/>
            </p:custDataLst>
          </p:nvPr>
        </p:nvGrpSpPr>
        <p:grpSpPr>
          <a:xfrm>
            <a:off x="0" y="0"/>
            <a:ext cx="12192000" cy="635000"/>
            <a:chOff x="0" y="0"/>
            <a:chExt cx="12192000" cy="635000"/>
          </a:xfrm>
        </p:grpSpPr>
        <p:sp>
          <p:nvSpPr>
            <p:cNvPr id="13"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3"/>
            </p:custDataLst>
          </p:nvPr>
        </p:nvSpPr>
        <p:spPr>
          <a:xfrm>
            <a:off x="1571625" y="2850356"/>
            <a:ext cx="514350" cy="514350"/>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、用机器语言程序解释实现软件移植的方法称为模拟。</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错</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4"/>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5"/>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6"/>
            </p:custDataLst>
          </p:nvPr>
        </p:nvGrpSpPr>
        <p:grpSpPr>
          <a:xfrm>
            <a:off x="0" y="0"/>
            <a:ext cx="12192000" cy="635000"/>
            <a:chOff x="0" y="0"/>
            <a:chExt cx="12192000" cy="635000"/>
          </a:xfrm>
        </p:grpSpPr>
        <p:sp>
          <p:nvSpPr>
            <p:cNvPr id="13"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3"/>
            </p:custDataLst>
          </p:nvPr>
        </p:nvSpPr>
        <p:spPr>
          <a:xfrm>
            <a:off x="1571625" y="2850356"/>
            <a:ext cx="514350" cy="514350"/>
          </a:xfrm>
          <a:prstGeom prst="ellipse">
            <a:avLst/>
          </a:prstGeom>
          <a:solidFill>
            <a:schemeClr val="accent6"/>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、软件的（   ）指的是软件不修改或只经少量修改就可由一台机器一到另一台机器上运行。</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可靠性</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透明性</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可移植性</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灵活性</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a:spLocks noChangeAspect="1"/>
          </p:cNvSpPr>
          <p:nvPr>
            <p:custDataLst>
              <p:tags r:id="rId8"/>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10"/>
            </p:custDataLst>
          </p:nvPr>
        </p:nvGrpSpPr>
        <p:grpSpPr>
          <a:xfrm>
            <a:off x="0" y="0"/>
            <a:ext cx="12192000" cy="63500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7"/>
            </p:custDataLst>
          </p:nvPr>
        </p:nvSpPr>
        <p:spPr>
          <a:xfrm>
            <a:off x="1571625" y="456485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、以下（   ）不属于实现软件移植的基本技术。</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模拟和仿真</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统一高级语言</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采用系列机</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提高并行性</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a:spLocks noChangeAspect="1"/>
          </p:cNvSpPr>
          <p:nvPr>
            <p:custDataLst>
              <p:tags r:id="rId6"/>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圆角矩形 11"/>
          <p:cNvSpPr/>
          <p:nvPr>
            <p:custDataLst>
              <p:tags r:id="rId9"/>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6"/>
          <p:cNvGrpSpPr/>
          <p:nvPr>
            <p:custDataLst>
              <p:tags r:id="rId10"/>
            </p:custDataLst>
          </p:nvPr>
        </p:nvGrpSpPr>
        <p:grpSpPr>
          <a:xfrm>
            <a:off x="0" y="0"/>
            <a:ext cx="12192000" cy="635000"/>
            <a:chOff x="0" y="0"/>
            <a:chExt cx="12192000" cy="635000"/>
          </a:xfrm>
        </p:grpSpPr>
        <p:sp>
          <p:nvSpPr>
            <p:cNvPr id="13" name="TitleBackground"/>
            <p:cNvSpPr/>
            <p:nvPr>
              <p:custDataLst>
                <p:tags r:id="rId11"/>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 name="图片 1"/>
          <p:cNvPicPr/>
          <p:nvPr>
            <p:custDataLst>
              <p:tags r:id="rId15"/>
            </p:custDataLst>
          </p:nvPr>
        </p:nvPicPr>
        <p:blipFill>
          <a:blip r:embed="rId16">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7"/>
            </p:custDataLst>
          </p:nvPr>
        </p:nvSpPr>
        <p:spPr>
          <a:xfrm>
            <a:off x="1571625" y="5422106"/>
            <a:ext cx="514350" cy="514350"/>
          </a:xfrm>
          <a:prstGeom prst="ellipse">
            <a:avLst/>
          </a:prstGeom>
          <a:solidFill>
            <a:schemeClr val="accent6"/>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8"/>
    </p:custDataLst>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Setting"/>
  <p:tag name="RAINPROBLEMTYPE" val="MultipleChoice"/>
</p:tagLst>
</file>

<file path=ppt/tags/tag12.xml><?xml version="1.0" encoding="utf-8"?>
<p:tagLst xmlns:p="http://schemas.openxmlformats.org/presentationml/2006/main">
  <p:tag name="RAINPROBLEM" val="ProblemBullet"/>
  <p:tag name="RAINPROBLEMTYPE" val="MultipleChoice"/>
  <p:tag name="RAINBULLET" val="Wrong"/>
</p:tagLst>
</file>

<file path=ppt/tags/tag13.xml><?xml version="1.0" encoding="utf-8"?>
<p:tagLst xmlns:p="http://schemas.openxmlformats.org/presentationml/2006/main">
  <p:tag name="RAINPROBLEM" val="MultipleChoice"/>
  <p:tag name="PROBLEMSCORE" val="1.0"/>
</p:tagLst>
</file>

<file path=ppt/tags/tag14.xml><?xml version="1.0" encoding="utf-8"?>
<p:tagLst xmlns:p="http://schemas.openxmlformats.org/presentationml/2006/main">
  <p:tag name="RAINPROBLEM" val="ProblemBody"/>
</p:tagLst>
</file>

<file path=ppt/tags/tag15.xml><?xml version="1.0" encoding="utf-8"?>
<p:tagLst xmlns:p="http://schemas.openxmlformats.org/presentationml/2006/main">
  <p:tag name="RAINPROBLEM" val="ProblemItem"/>
</p:tagLst>
</file>

<file path=ppt/tags/tag16.xml><?xml version="1.0" encoding="utf-8"?>
<p:tagLst xmlns:p="http://schemas.openxmlformats.org/presentationml/2006/main">
  <p:tag name="RAINPROBLEM" val="ProblemItem"/>
</p:tagLst>
</file>

<file path=ppt/tags/tag17.xml><?xml version="1.0" encoding="utf-8"?>
<p:tagLst xmlns:p="http://schemas.openxmlformats.org/presentationml/2006/main">
  <p:tag name="RAINPROBLEM" val="ProblemBullet"/>
  <p:tag name="RAINPROBLEMTYPE" val="MultipleChoice"/>
  <p:tag name="RAINBULLET" val="Wrong"/>
</p:tagLst>
</file>

<file path=ppt/tags/tag18.xml><?xml version="1.0" encoding="utf-8"?>
<p:tagLst xmlns:p="http://schemas.openxmlformats.org/presentationml/2006/main">
  <p:tag name="RAINPROBLEM" val="ProblemSubmit"/>
  <p:tag name="RAINPROBLEMTYPE" val="MultipleChoice"/>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 val="ProblemSetting"/>
  <p:tag name="RAINPROBLEMTYPE" val="MultipleChoice"/>
</p:tagLst>
</file>

<file path=ppt/tags/tag25.xml><?xml version="1.0" encoding="utf-8"?>
<p:tagLst xmlns:p="http://schemas.openxmlformats.org/presentationml/2006/main">
  <p:tag name="RAINPROBLEM" val="ProblemBullet"/>
  <p:tag name="RAINPROBLEMTYPE" val="MultipleChoice"/>
  <p:tag name="RAINBULLET" val="Wrong"/>
</p:tagLst>
</file>

<file path=ppt/tags/tag26.xml><?xml version="1.0" encoding="utf-8"?>
<p:tagLst xmlns:p="http://schemas.openxmlformats.org/presentationml/2006/main">
  <p:tag name="RAINPROBLEM" val="MultipleChoice"/>
  <p:tag name="PROBLEMSCORE" val="1.0"/>
</p:tagLst>
</file>

<file path=ppt/tags/tag27.xml><?xml version="1.0" encoding="utf-8"?>
<p:tagLst xmlns:p="http://schemas.openxmlformats.org/presentationml/2006/main">
  <p:tag name="RAINPROBLEM" val="ProblemBody"/>
</p:tagLst>
</file>

<file path=ppt/tags/tag28.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Bullet"/>
  <p:tag name="RAINPROBLEMTYPE" val="MultipleChoice"/>
  <p:tag name="RAINBULLET" val="Wrong"/>
</p:tagLst>
</file>

<file path=ppt/tags/tag33.xml><?xml version="1.0" encoding="utf-8"?>
<p:tagLst xmlns:p="http://schemas.openxmlformats.org/presentationml/2006/main">
  <p:tag name="RAINPROBLEM" val="ProblemBullet"/>
  <p:tag name="RAINPROBLEMTYPE" val="MultipleChoice"/>
  <p:tag name="RAINBULLET" val="Wrong"/>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Submit"/>
  <p:tag name="RAINPROBLEMTYPE" val="MultipleChoice"/>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Bullet"/>
  <p:tag name="RAINPROBLEMTYPE" val="MultipleChoice"/>
  <p:tag name="RAINBULLET" val="Wrong"/>
</p:tagLst>
</file>

<file path=ppt/tags/tag40.xml><?xml version="1.0" encoding="utf-8"?>
<p:tagLst xmlns:p="http://schemas.openxmlformats.org/presentationml/2006/main">
  <p:tag name="RAINPROBLEMTYPE" val="ProblemTypeMarker"/>
</p:tagLst>
</file>

<file path=ppt/tags/tag41.xml><?xml version="1.0" encoding="utf-8"?>
<p:tagLst xmlns:p="http://schemas.openxmlformats.org/presentationml/2006/main">
  <p:tag name="RAINPROBLEM" val="ProblemSetting"/>
  <p:tag name="RAINPROBLEMTYPE" val="MultipleChoice"/>
</p:tagLst>
</file>

<file path=ppt/tags/tag42.xml><?xml version="1.0" encoding="utf-8"?>
<p:tagLst xmlns:p="http://schemas.openxmlformats.org/presentationml/2006/main">
  <p:tag name="RAINPROBLEM" val="ProblemBullet"/>
  <p:tag name="RAINPROBLEMTYPE" val="MultipleChoice"/>
  <p:tag name="RAINBULLET" val="Wrong"/>
</p:tagLst>
</file>

<file path=ppt/tags/tag43.xml><?xml version="1.0" encoding="utf-8"?>
<p:tagLst xmlns:p="http://schemas.openxmlformats.org/presentationml/2006/main">
  <p:tag name="RAINPROBLEM" val="MultipleChoice"/>
  <p:tag name="PROBLEMSCORE" val="1.0"/>
</p:tagLst>
</file>

<file path=ppt/tags/tag44.xml><?xml version="1.0" encoding="utf-8"?>
<p:tagLst xmlns:p="http://schemas.openxmlformats.org/presentationml/2006/main">
  <p:tag name="RAINPROBLEM" val="ProblemBody"/>
</p:tagLst>
</file>

<file path=ppt/tags/tag45.xml><?xml version="1.0" encoding="utf-8"?>
<p:tagLst xmlns:p="http://schemas.openxmlformats.org/presentationml/2006/main">
  <p:tag name="RAINPROBLEM" val="ProblemItem"/>
</p:tagLst>
</file>

<file path=ppt/tags/tag46.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 val="ProblemItem"/>
</p:tagLst>
</file>

<file path=ppt/tags/tag48.xml><?xml version="1.0" encoding="utf-8"?>
<p:tagLst xmlns:p="http://schemas.openxmlformats.org/presentationml/2006/main">
  <p:tag name="RAINPROBLEM" val="ProblemItem"/>
</p:tagLst>
</file>

<file path=ppt/tags/tag49.xml><?xml version="1.0" encoding="utf-8"?>
<p:tagLst xmlns:p="http://schemas.openxmlformats.org/presentationml/2006/main">
  <p:tag name="RAINPROBLEM" val="ProblemBullet"/>
  <p:tag name="RAINPROBLEMTYPE" val="MultipleChoice"/>
  <p:tag name="RAINBULLET" val="Wrong"/>
</p:tagLst>
</file>

<file path=ppt/tags/tag5.xml><?xml version="1.0" encoding="utf-8"?>
<p:tagLst xmlns:p="http://schemas.openxmlformats.org/presentationml/2006/main">
  <p:tag name="RAINPROBLEM" val="ProblemSubmit"/>
  <p:tag name="RAINPROBLEMTYPE" val="MultipleChoice"/>
</p:tagLst>
</file>

<file path=ppt/tags/tag50.xml><?xml version="1.0" encoding="utf-8"?>
<p:tagLst xmlns:p="http://schemas.openxmlformats.org/presentationml/2006/main">
  <p:tag name="RAINPROBLEM" val="ProblemBullet"/>
  <p:tag name="RAINPROBLEMTYPE" val="MultipleChoice"/>
  <p:tag name="RAINBULLET" val="Wrong"/>
</p:tagLst>
</file>

<file path=ppt/tags/tag51.xml><?xml version="1.0" encoding="utf-8"?>
<p:tagLst xmlns:p="http://schemas.openxmlformats.org/presentationml/2006/main">
  <p:tag name="RAINPROBLEM" val="ProblemBullet"/>
  <p:tag name="RAINPROBLEMTYPE" val="MultipleChoice"/>
  <p:tag name="RAINBULLET" val="Wrong"/>
</p:tagLst>
</file>

<file path=ppt/tags/tag52.xml><?xml version="1.0" encoding="utf-8"?>
<p:tagLst xmlns:p="http://schemas.openxmlformats.org/presentationml/2006/main">
  <p:tag name="RAINPROBLEM" val="ProblemSubmit"/>
  <p:tag name="RAINPROBLEMTYPE" val="MultipleChoice"/>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 val="ProblemSetting"/>
  <p:tag name="RAINPROBLEMTYPE" val="MultipleChoice"/>
</p:tagLst>
</file>

<file path=ppt/tags/tag59.xml><?xml version="1.0" encoding="utf-8"?>
<p:tagLst xmlns:p="http://schemas.openxmlformats.org/presentationml/2006/main">
  <p:tag name="RAINPROBLEM" val="ProblemBullet"/>
  <p:tag name="RAINPROBLEMTYPE" val="MultipleChoice"/>
  <p:tag name="RAINBULLET" val="Wrong"/>
</p:tagLst>
</file>

<file path=ppt/tags/tag6.xml><?xml version="1.0" encoding="utf-8"?>
<p:tagLst xmlns:p="http://schemas.openxmlformats.org/presentationml/2006/main">
  <p:tag name="RAINPROBLEMTYPE" val="ProblemTypeMarker"/>
</p:tagLst>
</file>

<file path=ppt/tags/tag60.xml><?xml version="1.0" encoding="utf-8"?>
<p:tagLst xmlns:p="http://schemas.openxmlformats.org/presentationml/2006/main">
  <p:tag name="RAINPROBLEM" val="MultipleChoice"/>
  <p:tag name="PROBLEMSCORE" val="1.0"/>
</p:tagLst>
</file>

<file path=ppt/tags/tag61.xml><?xml version="1.0" encoding="utf-8"?>
<p:tagLst xmlns:p="http://schemas.openxmlformats.org/presentationml/2006/main">
  <p:tag name="COMMONDATA" val="eyJoZGlkIjoiMDNkNTM3MzgzMjMzMDMzNzFmOWZmODVlMWI1YTQ0NjUifQ=="/>
</p:tagLst>
</file>

<file path=ppt/tags/tag7.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Words>
  <Application>WPS 演示</Application>
  <PresentationFormat>宽屏</PresentationFormat>
  <Paragraphs>80</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宋体</vt:lpstr>
      <vt:lpstr>Wingdings</vt:lpstr>
      <vt:lpstr>微软雅黑</vt:lpstr>
      <vt:lpstr>等线</vt:lpstr>
      <vt:lpstr>Arial Unicode MS</vt:lpstr>
      <vt:lpstr>等线 Light</vt:lpstr>
      <vt:lpstr>Office 主题​​</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个人用户</dc:creator>
  <cp:lastModifiedBy>泥人</cp:lastModifiedBy>
  <cp:revision>18</cp:revision>
  <dcterms:created xsi:type="dcterms:W3CDTF">2021-01-06T01:55:00Z</dcterms:created>
  <dcterms:modified xsi:type="dcterms:W3CDTF">2022-05-16T12:25:50Z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056F33BCFED2426DB2E6FAC334DC2AD2</vt:lpwstr>
  </property>
  <property fmtid="{D5CDD505-2E9C-101B-9397-08002B2CF9AE}" pid="3" name="KSOProductBuildVer">
    <vt:lpwstr>2052-11.1.0.11636</vt:lpwstr>
  </property>
</Properties>
</file>