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4" r:id="rId3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30" autoAdjust="0"/>
  </p:normalViewPr>
  <p:slideViewPr>
    <p:cSldViewPr snapToGrid="0">
      <p:cViewPr varScale="1">
        <p:scale>
          <a:sx n="48" d="100"/>
          <a:sy n="48" d="100"/>
        </p:scale>
        <p:origin x="53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39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E8959-79DA-4212-93AA-5CABAB3DBC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14D75-9FA4-4AF7-852E-380FECE59A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endParaRPr lang="en-US" altLang="zh-CN" dirty="0"/>
          </a:p>
          <a:p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并行性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指的是两个或多个事件在同一时间间隔内发生。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14D75-9FA4-4AF7-852E-380FECE59A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endParaRPr lang="en-US" altLang="zh-CN" dirty="0"/>
          </a:p>
          <a:p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同时性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指的是两个或多个事件在同一时刻发生。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14D75-9FA4-4AF7-852E-380FECE59A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14D75-9FA4-4AF7-852E-380FECE59A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14D75-9FA4-4AF7-852E-380FECE59A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14D75-9FA4-4AF7-852E-380FECE59A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14D75-9FA4-4AF7-852E-380FECE59A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14D75-9FA4-4AF7-852E-380FECE59A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14D75-9FA4-4AF7-852E-380FECE59A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时间重叠；资源重复；资源共享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14D75-9FA4-4AF7-852E-380FECE59A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2B519-6871-44F8-95C8-36441F0D1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8EBFE-5EBC-4CB5-941C-ADCCB3C59C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image" Target="../media/image1.png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image" Target="../media/image1.png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0" Type="http://schemas.openxmlformats.org/officeDocument/2006/relationships/notesSlide" Target="../notesSlides/notesSlide3.xml"/><Relationship Id="rId2" Type="http://schemas.openxmlformats.org/officeDocument/2006/relationships/tags" Target="../tags/tag28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43.xml"/><Relationship Id="rId17" Type="http://schemas.openxmlformats.org/officeDocument/2006/relationships/tags" Target="../tags/tag42.xml"/><Relationship Id="rId16" Type="http://schemas.openxmlformats.org/officeDocument/2006/relationships/image" Target="../media/image1.png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0" Type="http://schemas.openxmlformats.org/officeDocument/2006/relationships/notesSlide" Target="../notesSlides/notesSlide4.xml"/><Relationship Id="rId2" Type="http://schemas.openxmlformats.org/officeDocument/2006/relationships/tags" Target="../tags/tag45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image" Target="../media/image1.png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0" Type="http://schemas.openxmlformats.org/officeDocument/2006/relationships/notesSlide" Target="../notesSlides/notesSlide5.xml"/><Relationship Id="rId2" Type="http://schemas.openxmlformats.org/officeDocument/2006/relationships/tags" Target="../tags/tag6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image" Target="../media/image1.png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0" Type="http://schemas.openxmlformats.org/officeDocument/2006/relationships/notesSlide" Target="../notesSlides/notesSlide6.xml"/><Relationship Id="rId2" Type="http://schemas.openxmlformats.org/officeDocument/2006/relationships/tags" Target="../tags/tag79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94.xml"/><Relationship Id="rId17" Type="http://schemas.openxmlformats.org/officeDocument/2006/relationships/tags" Target="../tags/tag93.xml"/><Relationship Id="rId16" Type="http://schemas.openxmlformats.org/officeDocument/2006/relationships/image" Target="../media/image1.png"/><Relationship Id="rId15" Type="http://schemas.openxmlformats.org/officeDocument/2006/relationships/tags" Target="../tags/tag92.xml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0" Type="http://schemas.openxmlformats.org/officeDocument/2006/relationships/notesSlide" Target="../notesSlides/notesSlide7.xml"/><Relationship Id="rId2" Type="http://schemas.openxmlformats.org/officeDocument/2006/relationships/tags" Target="../tags/tag96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11.xml"/><Relationship Id="rId17" Type="http://schemas.openxmlformats.org/officeDocument/2006/relationships/tags" Target="../tags/tag110.xml"/><Relationship Id="rId16" Type="http://schemas.openxmlformats.org/officeDocument/2006/relationships/image" Target="../media/image1.png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tags" Target="../tags/tag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0" Type="http://schemas.openxmlformats.org/officeDocument/2006/relationships/notesSlide" Target="../notesSlides/notesSlide8.xml"/><Relationship Id="rId2" Type="http://schemas.openxmlformats.org/officeDocument/2006/relationships/tags" Target="../tags/tag113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28.xml"/><Relationship Id="rId17" Type="http://schemas.openxmlformats.org/officeDocument/2006/relationships/tags" Target="../tags/tag127.xml"/><Relationship Id="rId16" Type="http://schemas.openxmlformats.org/officeDocument/2006/relationships/image" Target="../media/image1.png"/><Relationship Id="rId15" Type="http://schemas.openxmlformats.org/officeDocument/2006/relationships/tags" Target="../tags/tag126.xml"/><Relationship Id="rId14" Type="http://schemas.openxmlformats.org/officeDocument/2006/relationships/tags" Target="../tags/tag125.xml"/><Relationship Id="rId13" Type="http://schemas.openxmlformats.org/officeDocument/2006/relationships/tags" Target="../tags/tag124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tags" Target="../tags/tag11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38.xml"/><Relationship Id="rId10" Type="http://schemas.openxmlformats.org/officeDocument/2006/relationships/image" Target="../media/image1.png"/><Relationship Id="rId1" Type="http://schemas.openxmlformats.org/officeDocument/2006/relationships/tags" Target="../tags/tag1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、同时性指的是两个或多个事件在同一时间间隔内发生。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5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chemeClr val="accent6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、并发性指的是两个或多个事件在同一时刻发生。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5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chemeClr val="accent6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、以下（   ）不属于开发并行性的途径。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空间重叠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时间重叠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资源重复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资源共享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chemeClr val="accent6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、从计算机系统中处理数据的并行性来看，并行性等级最高的是（   ）。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位串子串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位并字串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位片串字并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全并行性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chemeClr val="accent6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、弗林从（   ）角度对计算机系统进行分类。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硬件结构所含可并行处理的单元数和可流水处理的级数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执行程序或指令的控制方式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指令流和数据流的多倍性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数据处理的并行度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chemeClr val="accent6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、从计算机系统执行程序的角度看，并行性等级最低的是（   ）。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一条指令内部各个微操作之间并行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多条指令的并行执行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多个任务或程序段的并行执行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多个作业或多道程序的并行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chemeClr val="accent6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、库克从（   ）角度对计算机系统进行分类。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执行程序或指令的控制方式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指令流和执行流及其多倍性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指令流和数据流的多倍性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数据处理的并行度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chemeClr val="accent6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、美籍华人冯泽云提出用（   ）的并行度来定了描述各种计算机系统特性。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指令流和执行流及其多倍性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执行程序或指令的控制方式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数据处理的并行度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指令流和数据流的多倍性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chemeClr val="accent6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、开发并行性的途径有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3]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TYPE" val="ProblemTypeMarker"/>
</p:tagLst>
</file>

<file path=ppt/tags/tag10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3.xml><?xml version="1.0" encoding="utf-8"?>
<p:tagLst xmlns:p="http://schemas.openxmlformats.org/presentationml/2006/main">
  <p:tag name="RAINPROBLEM" val="ProblemSubmit"/>
  <p:tag name="RAINPROBLEMTYPE" val="MultipleChoice"/>
</p:tagLst>
</file>

<file path=ppt/tags/tag104.xml><?xml version="1.0" encoding="utf-8"?>
<p:tagLst xmlns:p="http://schemas.openxmlformats.org/presentationml/2006/main">
  <p:tag name="RAINPROBLEMTYPE" val="ProblemTypeMarker"/>
</p:tagLst>
</file>

<file path=ppt/tags/tag105.xml><?xml version="1.0" encoding="utf-8"?>
<p:tagLst xmlns:p="http://schemas.openxmlformats.org/presentationml/2006/main">
  <p:tag name="RAINPROBLEMTYPE" val="ProblemTypeMarker"/>
</p:tagLst>
</file>

<file path=ppt/tags/tag106.xml><?xml version="1.0" encoding="utf-8"?>
<p:tagLst xmlns:p="http://schemas.openxmlformats.org/presentationml/2006/main">
  <p:tag name="RAINPROBLEMTYPE" val="ProblemTypeMarker"/>
</p:tagLst>
</file>

<file path=ppt/tags/tag107.xml><?xml version="1.0" encoding="utf-8"?>
<p:tagLst xmlns:p="http://schemas.openxmlformats.org/presentationml/2006/main">
  <p:tag name="RAINPROBLEMTYPE" val="ProblemTypeMarker"/>
</p:tagLst>
</file>

<file path=ppt/tags/tag108.xml><?xml version="1.0" encoding="utf-8"?>
<p:tagLst xmlns:p="http://schemas.openxmlformats.org/presentationml/2006/main">
  <p:tag name="RAINPROBLEMTYPE" val="ProblemTypeMarker"/>
</p:tagLst>
</file>

<file path=ppt/tags/tag109.xml><?xml version="1.0" encoding="utf-8"?>
<p:tagLst xmlns:p="http://schemas.openxmlformats.org/presentationml/2006/main">
  <p:tag name="RAINPROBLEM" val="ProblemSetting"/>
  <p:tag name="RAINPROBLEMTYPE" val="MultipleChoice"/>
</p:tagLst>
</file>

<file path=ppt/tags/tag11.xml><?xml version="1.0" encoding="utf-8"?>
<p:tagLst xmlns:p="http://schemas.openxmlformats.org/presentationml/2006/main">
  <p:tag name="RAINPROBLEM" val="ProblemSetting"/>
  <p:tag name="RAINPROBLEMTYPE" val="MultipleChoice"/>
</p:tagLst>
</file>

<file path=ppt/tags/tag11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1.xml><?xml version="1.0" encoding="utf-8"?>
<p:tagLst xmlns:p="http://schemas.openxmlformats.org/presentationml/2006/main">
  <p:tag name="RAINPROBLEM" val="MultipleChoice"/>
  <p:tag name="PROBLEMSCORE" val="1.0"/>
</p:tagLst>
</file>

<file path=ppt/tags/tag112.xml><?xml version="1.0" encoding="utf-8"?>
<p:tagLst xmlns:p="http://schemas.openxmlformats.org/presentationml/2006/main">
  <p:tag name="RAINPROBLEM" val="ProblemBody"/>
</p:tagLst>
</file>

<file path=ppt/tags/tag113.xml><?xml version="1.0" encoding="utf-8"?>
<p:tagLst xmlns:p="http://schemas.openxmlformats.org/presentationml/2006/main">
  <p:tag name="RAINPROBLEM" val="ProblemItem"/>
</p:tagLst>
</file>

<file path=ppt/tags/tag114.xml><?xml version="1.0" encoding="utf-8"?>
<p:tagLst xmlns:p="http://schemas.openxmlformats.org/presentationml/2006/main">
  <p:tag name="RAINPROBLEM" val="ProblemItem"/>
</p:tagLst>
</file>

<file path=ppt/tags/tag115.xml><?xml version="1.0" encoding="utf-8"?>
<p:tagLst xmlns:p="http://schemas.openxmlformats.org/presentationml/2006/main">
  <p:tag name="RAINPROBLEM" val="ProblemItem"/>
</p:tagLst>
</file>

<file path=ppt/tags/tag116.xml><?xml version="1.0" encoding="utf-8"?>
<p:tagLst xmlns:p="http://schemas.openxmlformats.org/presentationml/2006/main">
  <p:tag name="RAINPROBLEM" val="ProblemItem"/>
</p:tagLst>
</file>

<file path=ppt/tags/tag11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0.xml><?xml version="1.0" encoding="utf-8"?>
<p:tagLst xmlns:p="http://schemas.openxmlformats.org/presentationml/2006/main">
  <p:tag name="RAINPROBLEM" val="ProblemSubmit"/>
  <p:tag name="RAINPROBLEMTYPE" val="MultipleChoice"/>
</p:tagLst>
</file>

<file path=ppt/tags/tag121.xml><?xml version="1.0" encoding="utf-8"?>
<p:tagLst xmlns:p="http://schemas.openxmlformats.org/presentationml/2006/main">
  <p:tag name="RAINPROBLEMTYPE" val="ProblemTypeMarker"/>
</p:tagLst>
</file>

<file path=ppt/tags/tag122.xml><?xml version="1.0" encoding="utf-8"?>
<p:tagLst xmlns:p="http://schemas.openxmlformats.org/presentationml/2006/main">
  <p:tag name="RAINPROBLEMTYPE" val="ProblemTypeMarker"/>
</p:tagLst>
</file>

<file path=ppt/tags/tag123.xml><?xml version="1.0" encoding="utf-8"?>
<p:tagLst xmlns:p="http://schemas.openxmlformats.org/presentationml/2006/main">
  <p:tag name="RAINPROBLEMTYPE" val="ProblemTypeMarker"/>
</p:tagLst>
</file>

<file path=ppt/tags/tag124.xml><?xml version="1.0" encoding="utf-8"?>
<p:tagLst xmlns:p="http://schemas.openxmlformats.org/presentationml/2006/main">
  <p:tag name="RAINPROBLEMTYPE" val="ProblemTypeMarker"/>
</p:tagLst>
</file>

<file path=ppt/tags/tag125.xml><?xml version="1.0" encoding="utf-8"?>
<p:tagLst xmlns:p="http://schemas.openxmlformats.org/presentationml/2006/main">
  <p:tag name="RAINPROBLEMTYPE" val="ProblemTypeMarker"/>
</p:tagLst>
</file>

<file path=ppt/tags/tag126.xml><?xml version="1.0" encoding="utf-8"?>
<p:tagLst xmlns:p="http://schemas.openxmlformats.org/presentationml/2006/main">
  <p:tag name="RAINPROBLEM" val="ProblemSetting"/>
  <p:tag name="RAINPROBLEMTYPE" val="MultipleChoice"/>
</p:tagLst>
</file>

<file path=ppt/tags/tag12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8.xml><?xml version="1.0" encoding="utf-8"?>
<p:tagLst xmlns:p="http://schemas.openxmlformats.org/presentationml/2006/main">
  <p:tag name="RAINPROBLEM" val="MultipleChoice"/>
  <p:tag name="PROBLEMSCORE" val="1.0"/>
</p:tagLst>
</file>

<file path=ppt/tags/tag129.xml><?xml version="1.0" encoding="utf-8"?>
<p:tagLst xmlns:p="http://schemas.openxmlformats.org/presentationml/2006/main">
  <p:tag name="RAINPROBLEM" val="ProblemBody"/>
</p:tagLst>
</file>

<file path=ppt/tags/tag13.xml><?xml version="1.0" encoding="utf-8"?>
<p:tagLst xmlns:p="http://schemas.openxmlformats.org/presentationml/2006/main">
  <p:tag name="RAINPROBLEM" val="MultipleChoice"/>
  <p:tag name="PROBLEMSCORE" val="1.0"/>
</p:tagLst>
</file>

<file path=ppt/tags/tag130.xml><?xml version="1.0" encoding="utf-8"?>
<p:tagLst xmlns:p="http://schemas.openxmlformats.org/presentationml/2006/main">
  <p:tag name="RAINPROBLEM" val="ProblemSubmit"/>
  <p:tag name="RAINPROBLEMTYPE" val="FillBlank"/>
</p:tagLst>
</file>

<file path=ppt/tags/tag131.xml><?xml version="1.0" encoding="utf-8"?>
<p:tagLst xmlns:p="http://schemas.openxmlformats.org/presentationml/2006/main">
  <p:tag name="PRODUCTVERSIONTIP3" val="PRODUCTVERSIONTIP3"/>
</p:tagLst>
</file>

<file path=ppt/tags/tag132.xml><?xml version="1.0" encoding="utf-8"?>
<p:tagLst xmlns:p="http://schemas.openxmlformats.org/presentationml/2006/main">
  <p:tag name="RAINPROBLEMTYPE" val="ProblemTypeMarker"/>
</p:tagLst>
</file>

<file path=ppt/tags/tag133.xml><?xml version="1.0" encoding="utf-8"?>
<p:tagLst xmlns:p="http://schemas.openxmlformats.org/presentationml/2006/main">
  <p:tag name="RAINPROBLEMTYPE" val="ProblemTypeMarker"/>
</p:tagLst>
</file>

<file path=ppt/tags/tag134.xml><?xml version="1.0" encoding="utf-8"?>
<p:tagLst xmlns:p="http://schemas.openxmlformats.org/presentationml/2006/main">
  <p:tag name="RAINPROBLEMTYPE" val="ProblemTypeMarker"/>
</p:tagLst>
</file>

<file path=ppt/tags/tag135.xml><?xml version="1.0" encoding="utf-8"?>
<p:tagLst xmlns:p="http://schemas.openxmlformats.org/presentationml/2006/main">
  <p:tag name="RAINPROBLEMTYPE" val="ProblemTypeMarker"/>
</p:tagLst>
</file>

<file path=ppt/tags/tag136.xml><?xml version="1.0" encoding="utf-8"?>
<p:tagLst xmlns:p="http://schemas.openxmlformats.org/presentationml/2006/main">
  <p:tag name="RAINPROBLEMTYPE" val="ProblemTypeMarker"/>
</p:tagLst>
</file>

<file path=ppt/tags/tag137.xml><?xml version="1.0" encoding="utf-8"?>
<p:tagLst xmlns:p="http://schemas.openxmlformats.org/presentationml/2006/main">
  <p:tag name="RAINPROBLEM" val="ProblemSetting"/>
  <p:tag name="RAINPROBLEMTYPE" val="FillBlank"/>
</p:tagLst>
</file>

<file path=ppt/tags/tag138.xml><?xml version="1.0" encoding="utf-8"?>
<p:tagLst xmlns:p="http://schemas.openxmlformats.org/presentationml/2006/main">
  <p:tag name="RAINPROBLEM" val="FillBlank"/>
  <p:tag name="PROBLEMBLANKKEYWORD" val="填空"/>
  <p:tag name="PROBLEMSCORE" val="3.0"/>
  <p:tag name="PROBLEMBLANKORDER" val="true"/>
  <p:tag name="PROBLEMBLANK" val="[{&quot;Num&quot;:1,&quot;Score&quot;:1.0,&quot;Answers&quot;:[&quot;时间重叠&quot;],&quot;CaseSensitive&quot;:false,&quot;FuzzyMatch&quot;:false},{&quot;Num&quot;:2,&quot;Score&quot;:1.0,&quot;Answers&quot;:[&quot;资源重复&quot;],&quot;CaseSensitive&quot;:false,&quot;FuzzyMatch&quot;:false},{&quot;Num&quot;:3,&quot;Score&quot;:1.0,&quot;Answers&quot;:[&quot;资源共享&quot;],&quot;CaseSensitive&quot;:false,&quot;FuzzyMatch&quot;:false}]"/>
</p:tagLst>
</file>

<file path=ppt/tags/tag139.xml><?xml version="1.0" encoding="utf-8"?>
<p:tagLst xmlns:p="http://schemas.openxmlformats.org/presentationml/2006/main">
  <p:tag name="COMMONDATA" val="eyJoZGlkIjoiMDNkNTM3MzgzMjMzMDMzNzFmOWZmODVlMWI1YTQ0NjUifQ=="/>
</p:tagLst>
</file>

<file path=ppt/tags/tag14.xml><?xml version="1.0" encoding="utf-8"?>
<p:tagLst xmlns:p="http://schemas.openxmlformats.org/presentationml/2006/main">
  <p:tag name="RAINPROBLEM" val="ProblemBody"/>
</p:tagLst>
</file>

<file path=ppt/tags/tag15.xml><?xml version="1.0" encoding="utf-8"?>
<p:tagLst xmlns:p="http://schemas.openxmlformats.org/presentationml/2006/main">
  <p:tag name="RAINPROBLEM" val="ProblemItem"/>
</p:tagLst>
</file>

<file path=ppt/tags/tag16.xml><?xml version="1.0" encoding="utf-8"?>
<p:tagLst xmlns:p="http://schemas.openxmlformats.org/presentationml/2006/main">
  <p:tag name="RAINPROBLEM" val="ProblemItem"/>
</p:tagLst>
</file>

<file path=ppt/tags/tag1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8.xml><?xml version="1.0" encoding="utf-8"?>
<p:tagLst xmlns:p="http://schemas.openxmlformats.org/presentationml/2006/main">
  <p:tag name="RAINPROBLEM" val="ProblemSubmit"/>
  <p:tag name="RAINPROBLEMTYPE" val="MultipleChoice"/>
</p:tagLst>
</file>

<file path=ppt/tags/tag1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" val="ProblemSetting"/>
  <p:tag name="RAINPROBLEMTYPE" val="MultipleChoice"/>
</p:tagLst>
</file>

<file path=ppt/tags/tag2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p="http://schemas.openxmlformats.org/presentationml/2006/main">
  <p:tag name="RAINPROBLEM" val="MultipleChoice"/>
  <p:tag name="PROBLEMSCORE" val="1.0"/>
</p:tagLst>
</file>

<file path=ppt/tags/tag27.xml><?xml version="1.0" encoding="utf-8"?>
<p:tagLst xmlns:p="http://schemas.openxmlformats.org/presentationml/2006/main">
  <p:tag name="RAINPROBLEM" val="ProblemBody"/>
</p:tagLst>
</file>

<file path=ppt/tags/tag28.xml><?xml version="1.0" encoding="utf-8"?>
<p:tagLst xmlns:p="http://schemas.openxmlformats.org/presentationml/2006/main">
  <p:tag name="RAINPROBLEM" val="ProblemItem"/>
</p:tagLst>
</file>

<file path=ppt/tags/tag29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" val="ProblemItem"/>
</p:tagLst>
</file>

<file path=ppt/tags/tag3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p="http://schemas.openxmlformats.org/presentationml/2006/main">
  <p:tag name="RAINPROBLEM" val="ProblemSubmit"/>
  <p:tag name="RAINPROBLEMTYPE" val="MultipleChoice"/>
</p:tagLst>
</file>

<file path=ppt/tags/tag36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0.xml><?xml version="1.0" encoding="utf-8"?>
<p:tagLst xmlns:p="http://schemas.openxmlformats.org/presentationml/2006/main">
  <p:tag name="RAINPROBLEMTYPE" val="ProblemTypeMarker"/>
</p:tagLst>
</file>

<file path=ppt/tags/tag41.xml><?xml version="1.0" encoding="utf-8"?>
<p:tagLst xmlns:p="http://schemas.openxmlformats.org/presentationml/2006/main">
  <p:tag name="RAINPROBLEM" val="ProblemSetting"/>
  <p:tag name="RAINPROBLEMTYPE" val="MultipleChoice"/>
</p:tagLst>
</file>

<file path=ppt/tags/tag4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p="http://schemas.openxmlformats.org/presentationml/2006/main">
  <p:tag name="RAINPROBLEM" val="MultipleChoice"/>
  <p:tag name="PROBLEMSCORE" val="1.0"/>
</p:tagLst>
</file>

<file path=ppt/tags/tag44.xml><?xml version="1.0" encoding="utf-8"?>
<p:tagLst xmlns:p="http://schemas.openxmlformats.org/presentationml/2006/main">
  <p:tag name="RAINPROBLEM" val="ProblemBody"/>
</p:tagLst>
</file>

<file path=ppt/tags/tag45.xml><?xml version="1.0" encoding="utf-8"?>
<p:tagLst xmlns:p="http://schemas.openxmlformats.org/presentationml/2006/main">
  <p:tag name="RAINPROBLEM" val="ProblemItem"/>
</p:tagLst>
</file>

<file path=ppt/tags/tag46.xml><?xml version="1.0" encoding="utf-8"?>
<p:tagLst xmlns:p="http://schemas.openxmlformats.org/presentationml/2006/main">
  <p:tag name="RAINPROBLEM" val="ProblemItem"/>
</p:tagLst>
</file>

<file path=ppt/tags/tag47.xml><?xml version="1.0" encoding="utf-8"?>
<p:tagLst xmlns:p="http://schemas.openxmlformats.org/presentationml/2006/main">
  <p:tag name="RAINPROBLEM" val="ProblemItem"/>
</p:tagLst>
</file>

<file path=ppt/tags/tag48.xml><?xml version="1.0" encoding="utf-8"?>
<p:tagLst xmlns:p="http://schemas.openxmlformats.org/presentationml/2006/main">
  <p:tag name="RAINPROBLEM" val="ProblemItem"/>
</p:tagLst>
</file>

<file path=ppt/tags/tag4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p="http://schemas.openxmlformats.org/presentationml/2006/main">
  <p:tag name="RAINPROBLEM" val="ProblemSubmit"/>
  <p:tag name="RAINPROBLEMTYPE" val="MultipleChoice"/>
</p:tagLst>
</file>

<file path=ppt/tags/tag5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2.xml><?xml version="1.0" encoding="utf-8"?>
<p:tagLst xmlns:p="http://schemas.openxmlformats.org/presentationml/2006/main">
  <p:tag name="RAINPROBLEM" val="ProblemSubmit"/>
  <p:tag name="RAINPROBLEMTYPE" val="MultipleChoice"/>
</p:tagLst>
</file>

<file path=ppt/tags/tag53.xml><?xml version="1.0" encoding="utf-8"?>
<p:tagLst xmlns:p="http://schemas.openxmlformats.org/presentationml/2006/main">
  <p:tag name="RAINPROBLEMTYPE" val="ProblemTypeMarker"/>
</p:tagLst>
</file>

<file path=ppt/tags/tag54.xml><?xml version="1.0" encoding="utf-8"?>
<p:tagLst xmlns:p="http://schemas.openxmlformats.org/presentationml/2006/main">
  <p:tag name="RAINPROBLEMTYPE" val="ProblemTypeMarker"/>
</p:tagLst>
</file>

<file path=ppt/tags/tag55.xml><?xml version="1.0" encoding="utf-8"?>
<p:tagLst xmlns:p="http://schemas.openxmlformats.org/presentationml/2006/main">
  <p:tag name="RAINPROBLEMTYPE" val="ProblemTypeMarker"/>
</p:tagLst>
</file>

<file path=ppt/tags/tag56.xml><?xml version="1.0" encoding="utf-8"?>
<p:tagLst xmlns:p="http://schemas.openxmlformats.org/presentationml/2006/main">
  <p:tag name="RAINPROBLEMTYPE" val="ProblemTypeMarker"/>
</p:tagLst>
</file>

<file path=ppt/tags/tag57.xml><?xml version="1.0" encoding="utf-8"?>
<p:tagLst xmlns:p="http://schemas.openxmlformats.org/presentationml/2006/main">
  <p:tag name="RAINPROBLEMTYPE" val="ProblemTypeMarker"/>
</p:tagLst>
</file>

<file path=ppt/tags/tag58.xml><?xml version="1.0" encoding="utf-8"?>
<p:tagLst xmlns:p="http://schemas.openxmlformats.org/presentationml/2006/main">
  <p:tag name="RAINPROBLEM" val="ProblemSetting"/>
  <p:tag name="RAINPROBLEMTYPE" val="MultipleChoice"/>
</p:tagLst>
</file>

<file path=ppt/tags/tag5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p="http://schemas.openxmlformats.org/presentationml/2006/main">
  <p:tag name="RAINPROBLEMTYPE" val="ProblemTypeMarker"/>
</p:tagLst>
</file>

<file path=ppt/tags/tag60.xml><?xml version="1.0" encoding="utf-8"?>
<p:tagLst xmlns:p="http://schemas.openxmlformats.org/presentationml/2006/main">
  <p:tag name="RAINPROBLEM" val="MultipleChoice"/>
  <p:tag name="PROBLEMSCORE" val="1.0"/>
</p:tagLst>
</file>

<file path=ppt/tags/tag61.xml><?xml version="1.0" encoding="utf-8"?>
<p:tagLst xmlns:p="http://schemas.openxmlformats.org/presentationml/2006/main">
  <p:tag name="RAINPROBLEM" val="ProblemBody"/>
</p:tagLst>
</file>

<file path=ppt/tags/tag62.xml><?xml version="1.0" encoding="utf-8"?>
<p:tagLst xmlns:p="http://schemas.openxmlformats.org/presentationml/2006/main">
  <p:tag name="RAINPROBLEM" val="ProblemItem"/>
</p:tagLst>
</file>

<file path=ppt/tags/tag63.xml><?xml version="1.0" encoding="utf-8"?>
<p:tagLst xmlns:p="http://schemas.openxmlformats.org/presentationml/2006/main">
  <p:tag name="RAINPROBLEM" val="ProblemItem"/>
</p:tagLst>
</file>

<file path=ppt/tags/tag64.xml><?xml version="1.0" encoding="utf-8"?>
<p:tagLst xmlns:p="http://schemas.openxmlformats.org/presentationml/2006/main">
  <p:tag name="RAINPROBLEM" val="ProblemItem"/>
</p:tagLst>
</file>

<file path=ppt/tags/tag65.xml><?xml version="1.0" encoding="utf-8"?>
<p:tagLst xmlns:p="http://schemas.openxmlformats.org/presentationml/2006/main">
  <p:tag name="RAINPROBLEM" val="ProblemItem"/>
</p:tagLst>
</file>

<file path=ppt/tags/tag6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9.xml><?xml version="1.0" encoding="utf-8"?>
<p:tagLst xmlns:p="http://schemas.openxmlformats.org/presentationml/2006/main">
  <p:tag name="RAINPROBLEM" val="ProblemSubmit"/>
  <p:tag name="RAINPROBLEMTYPE" val="MultipleChoice"/>
</p:tagLst>
</file>

<file path=ppt/tags/tag7.xml><?xml version="1.0" encoding="utf-8"?>
<p:tagLst xmlns:p="http://schemas.openxmlformats.org/presentationml/2006/main">
  <p:tag name="RAINPROBLEMTYPE" val="ProblemTypeMarker"/>
</p:tagLst>
</file>

<file path=ppt/tags/tag70.xml><?xml version="1.0" encoding="utf-8"?>
<p:tagLst xmlns:p="http://schemas.openxmlformats.org/presentationml/2006/main">
  <p:tag name="RAINPROBLEMTYPE" val="ProblemTypeMarker"/>
</p:tagLst>
</file>

<file path=ppt/tags/tag71.xml><?xml version="1.0" encoding="utf-8"?>
<p:tagLst xmlns:p="http://schemas.openxmlformats.org/presentationml/2006/main">
  <p:tag name="RAINPROBLEMTYPE" val="ProblemTypeMarker"/>
</p:tagLst>
</file>

<file path=ppt/tags/tag72.xml><?xml version="1.0" encoding="utf-8"?>
<p:tagLst xmlns:p="http://schemas.openxmlformats.org/presentationml/2006/main">
  <p:tag name="RAINPROBLEMTYPE" val="ProblemTypeMarker"/>
</p:tagLst>
</file>

<file path=ppt/tags/tag73.xml><?xml version="1.0" encoding="utf-8"?>
<p:tagLst xmlns:p="http://schemas.openxmlformats.org/presentationml/2006/main">
  <p:tag name="RAINPROBLEMTYPE" val="ProblemTypeMarker"/>
</p:tagLst>
</file>

<file path=ppt/tags/tag74.xml><?xml version="1.0" encoding="utf-8"?>
<p:tagLst xmlns:p="http://schemas.openxmlformats.org/presentationml/2006/main">
  <p:tag name="RAINPROBLEMTYPE" val="ProblemTypeMarker"/>
</p:tagLst>
</file>

<file path=ppt/tags/tag75.xml><?xml version="1.0" encoding="utf-8"?>
<p:tagLst xmlns:p="http://schemas.openxmlformats.org/presentationml/2006/main">
  <p:tag name="RAINPROBLEM" val="ProblemSetting"/>
  <p:tag name="RAINPROBLEMTYPE" val="MultipleChoice"/>
</p:tagLst>
</file>

<file path=ppt/tags/tag7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p="http://schemas.openxmlformats.org/presentationml/2006/main">
  <p:tag name="RAINPROBLEM" val="MultipleChoice"/>
  <p:tag name="PROBLEMSCORE" val="1.0"/>
</p:tagLst>
</file>

<file path=ppt/tags/tag78.xml><?xml version="1.0" encoding="utf-8"?>
<p:tagLst xmlns:p="http://schemas.openxmlformats.org/presentationml/2006/main">
  <p:tag name="RAINPROBLEM" val="ProblemBody"/>
</p:tagLst>
</file>

<file path=ppt/tags/tag79.xml><?xml version="1.0" encoding="utf-8"?>
<p:tagLst xmlns:p="http://schemas.openxmlformats.org/presentationml/2006/main">
  <p:tag name="RAINPROBLEM" val="ProblemItem"/>
</p:tagLst>
</file>

<file path=ppt/tags/tag8.xml><?xml version="1.0" encoding="utf-8"?>
<p:tagLst xmlns:p="http://schemas.openxmlformats.org/presentationml/2006/main">
  <p:tag name="RAINPROBLEMTYPE" val="ProblemTypeMarker"/>
</p:tagLst>
</file>

<file path=ppt/tags/tag80.xml><?xml version="1.0" encoding="utf-8"?>
<p:tagLst xmlns:p="http://schemas.openxmlformats.org/presentationml/2006/main">
  <p:tag name="RAINPROBLEM" val="ProblemItem"/>
</p:tagLst>
</file>

<file path=ppt/tags/tag81.xml><?xml version="1.0" encoding="utf-8"?>
<p:tagLst xmlns:p="http://schemas.openxmlformats.org/presentationml/2006/main">
  <p:tag name="RAINPROBLEM" val="ProblemItem"/>
</p:tagLst>
</file>

<file path=ppt/tags/tag82.xml><?xml version="1.0" encoding="utf-8"?>
<p:tagLst xmlns:p="http://schemas.openxmlformats.org/presentationml/2006/main">
  <p:tag name="RAINPROBLEM" val="ProblemItem"/>
</p:tagLst>
</file>

<file path=ppt/tags/tag8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6.xml><?xml version="1.0" encoding="utf-8"?>
<p:tagLst xmlns:p="http://schemas.openxmlformats.org/presentationml/2006/main">
  <p:tag name="RAINPROBLEM" val="ProblemSubmit"/>
  <p:tag name="RAINPROBLEMTYPE" val="MultipleChoice"/>
</p:tagLst>
</file>

<file path=ppt/tags/tag87.xml><?xml version="1.0" encoding="utf-8"?>
<p:tagLst xmlns:p="http://schemas.openxmlformats.org/presentationml/2006/main">
  <p:tag name="RAINPROBLEMTYPE" val="ProblemTypeMarker"/>
</p:tagLst>
</file>

<file path=ppt/tags/tag88.xml><?xml version="1.0" encoding="utf-8"?>
<p:tagLst xmlns:p="http://schemas.openxmlformats.org/presentationml/2006/main">
  <p:tag name="RAINPROBLEMTYPE" val="ProblemTypeMarker"/>
</p:tagLst>
</file>

<file path=ppt/tags/tag89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TYPE" val="ProblemTypeMarker"/>
</p:tagLst>
</file>

<file path=ppt/tags/tag90.xml><?xml version="1.0" encoding="utf-8"?>
<p:tagLst xmlns:p="http://schemas.openxmlformats.org/presentationml/2006/main">
  <p:tag name="RAINPROBLEMTYPE" val="ProblemTypeMarker"/>
</p:tagLst>
</file>

<file path=ppt/tags/tag91.xml><?xml version="1.0" encoding="utf-8"?>
<p:tagLst xmlns:p="http://schemas.openxmlformats.org/presentationml/2006/main">
  <p:tag name="RAINPROBLEMTYPE" val="ProblemTypeMarker"/>
</p:tagLst>
</file>

<file path=ppt/tags/tag92.xml><?xml version="1.0" encoding="utf-8"?>
<p:tagLst xmlns:p="http://schemas.openxmlformats.org/presentationml/2006/main">
  <p:tag name="RAINPROBLEM" val="ProblemSetting"/>
  <p:tag name="RAINPROBLEMTYPE" val="MultipleChoice"/>
</p:tagLst>
</file>

<file path=ppt/tags/tag9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p="http://schemas.openxmlformats.org/presentationml/2006/main">
  <p:tag name="RAINPROBLEM" val="MultipleChoice"/>
  <p:tag name="PROBLEMSCORE" val="1.0"/>
</p:tagLst>
</file>

<file path=ppt/tags/tag95.xml><?xml version="1.0" encoding="utf-8"?>
<p:tagLst xmlns:p="http://schemas.openxmlformats.org/presentationml/2006/main">
  <p:tag name="RAINPROBLEM" val="ProblemBody"/>
</p:tagLst>
</file>

<file path=ppt/tags/tag96.xml><?xml version="1.0" encoding="utf-8"?>
<p:tagLst xmlns:p="http://schemas.openxmlformats.org/presentationml/2006/main">
  <p:tag name="RAINPROBLEM" val="ProblemItem"/>
</p:tagLst>
</file>

<file path=ppt/tags/tag97.xml><?xml version="1.0" encoding="utf-8"?>
<p:tagLst xmlns:p="http://schemas.openxmlformats.org/presentationml/2006/main">
  <p:tag name="RAINPROBLEM" val="ProblemItem"/>
</p:tagLst>
</file>

<file path=ppt/tags/tag98.xml><?xml version="1.0" encoding="utf-8"?>
<p:tagLst xmlns:p="http://schemas.openxmlformats.org/presentationml/2006/main">
  <p:tag name="RAINPROBLEM" val="ProblemItem"/>
</p:tagLst>
</file>

<file path=ppt/tags/tag99.xml><?xml version="1.0" encoding="utf-8"?>
<p:tagLst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WPS 演示</Application>
  <PresentationFormat>宽屏</PresentationFormat>
  <Paragraphs>186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个人用户</dc:creator>
  <cp:lastModifiedBy>泥人</cp:lastModifiedBy>
  <cp:revision>18</cp:revision>
  <dcterms:created xsi:type="dcterms:W3CDTF">2021-01-06T01:55:00Z</dcterms:created>
  <dcterms:modified xsi:type="dcterms:W3CDTF">2022-05-16T12:23:48Z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71044B6B48284BB3BC8AE0F75454B1FD</vt:lpwstr>
  </property>
  <property fmtid="{D5CDD505-2E9C-101B-9397-08002B2CF9AE}" pid="3" name="KSOProductBuildVer">
    <vt:lpwstr>2052-11.1.0.11636</vt:lpwstr>
  </property>
</Properties>
</file>