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81" autoAdjust="0"/>
  </p:normalViewPr>
  <p:slideViewPr>
    <p:cSldViewPr snapToGrid="0">
      <p:cViewPr varScale="1">
        <p:scale>
          <a:sx n="48" d="100"/>
          <a:sy n="48" d="100"/>
        </p:scale>
        <p:origin x="67"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48.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9119A-571C-4BE6-8101-FFFCD1DAB7B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85E74-2B30-4D10-9554-79D9EF4970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向量数组数据表示；堆栈数据表示；</a:t>
            </a:r>
            <a:endParaRPr lang="en-US" altLang="zh-CN" dirty="0"/>
          </a:p>
          <a:p>
            <a:r>
              <a:rPr lang="zh-CN" altLang="en-US"/>
              <a:t>标识符数据表示；数据描述符</a:t>
            </a:r>
            <a:endParaRPr lang="zh-CN" altLang="en-US"/>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u="sng" dirty="0">
                <a:solidFill>
                  <a:srgbClr val="0000FF"/>
                </a:solidFill>
                <a:latin typeface="Times New Roman" panose="02020603050405020304" pitchFamily="18" charset="0"/>
              </a:rPr>
              <a:t>B</a:t>
            </a:r>
            <a:r>
              <a:rPr lang="zh-CN" altLang="en-US" sz="1200" b="1" u="sng" dirty="0">
                <a:solidFill>
                  <a:srgbClr val="0000FF"/>
                </a:solidFill>
                <a:latin typeface="Times New Roman" panose="02020603050405020304" pitchFamily="18" charset="0"/>
              </a:rPr>
              <a:t>、数据表示</a:t>
            </a:r>
            <a:r>
              <a:rPr lang="zh-CN" altLang="en-US" sz="1200" b="1" dirty="0">
                <a:latin typeface="Times New Roman" panose="02020603050405020304" pitchFamily="18" charset="0"/>
              </a:rPr>
              <a:t>：指的是能由机器硬件直接识别和引用的数据类型。</a:t>
            </a:r>
            <a:r>
              <a:rPr lang="zh-CN" altLang="en-US" sz="1200" b="1" dirty="0">
                <a:solidFill>
                  <a:srgbClr val="CC3300"/>
                </a:solidFill>
              </a:rPr>
              <a:t>由硬件实现的数据类型</a:t>
            </a:r>
            <a:endParaRPr lang="zh-CN" altLang="en-US" sz="1200" b="1" dirty="0"/>
          </a:p>
          <a:p>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10285E74-2B30-4D10-9554-79D9EF49701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BFF38AD-15A8-4D5A-89C1-77FF422528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9BDDB-D858-4F2D-97C3-22434EE4262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F38AD-15A8-4D5A-89C1-77FF4225281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9BDDB-D858-4F2D-97C3-22434EE426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1.xml"/><Relationship Id="rId15" Type="http://schemas.openxmlformats.org/officeDocument/2006/relationships/slideLayout" Target="../slideLayouts/slideLayout7.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image" Target="../media/image1.png"/><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3" Type="http://schemas.openxmlformats.org/officeDocument/2006/relationships/notesSlide" Target="../notesSlides/notesSlide10.xml"/><Relationship Id="rId12" Type="http://schemas.openxmlformats.org/officeDocument/2006/relationships/slideLayout" Target="../slideLayouts/slideLayout7.xml"/><Relationship Id="rId11" Type="http://schemas.openxmlformats.org/officeDocument/2006/relationships/tags" Target="../tags/tag147.xml"/><Relationship Id="rId10" Type="http://schemas.openxmlformats.org/officeDocument/2006/relationships/image" Target="../media/image1.png"/><Relationship Id="rId1" Type="http://schemas.openxmlformats.org/officeDocument/2006/relationships/tags" Target="../tags/tag138.xml"/></Relationships>
</file>

<file path=ppt/slides/_rels/slide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notesSlide" Target="../notesSlides/notesSlide2.xml"/><Relationship Id="rId15" Type="http://schemas.openxmlformats.org/officeDocument/2006/relationships/slideLayout" Target="../slideLayouts/slideLayout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image" Target="../media/image1.png"/><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6" Type="http://schemas.openxmlformats.org/officeDocument/2006/relationships/notesSlide" Target="../notesSlides/notesSlide3.xml"/><Relationship Id="rId15" Type="http://schemas.openxmlformats.org/officeDocument/2006/relationships/slideLayout" Target="../slideLayouts/slideLayout7.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image" Target="../media/image1.png"/><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image" Target="../media/image1.png"/><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0" Type="http://schemas.openxmlformats.org/officeDocument/2006/relationships/notesSlide" Target="../notesSlides/notesSlide5.xml"/><Relationship Id="rId2" Type="http://schemas.openxmlformats.org/officeDocument/2006/relationships/tags" Target="../tags/tag54.xml"/><Relationship Id="rId19" Type="http://schemas.openxmlformats.org/officeDocument/2006/relationships/slideLayout" Target="../slideLayouts/slideLayout7.xml"/><Relationship Id="rId18" Type="http://schemas.openxmlformats.org/officeDocument/2006/relationships/tags" Target="../tags/tag69.xml"/><Relationship Id="rId17" Type="http://schemas.openxmlformats.org/officeDocument/2006/relationships/tags" Target="../tags/tag68.xml"/><Relationship Id="rId16" Type="http://schemas.openxmlformats.org/officeDocument/2006/relationships/image" Target="../media/image1.png"/><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3.xml"/></Relationships>
</file>

<file path=ppt/slides/_rels/slide6.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0" Type="http://schemas.openxmlformats.org/officeDocument/2006/relationships/notesSlide" Target="../notesSlides/notesSlide6.xml"/><Relationship Id="rId2" Type="http://schemas.openxmlformats.org/officeDocument/2006/relationships/tags" Target="../tags/tag71.xml"/><Relationship Id="rId19" Type="http://schemas.openxmlformats.org/officeDocument/2006/relationships/slideLayout" Target="../slideLayouts/slideLayout7.xml"/><Relationship Id="rId18" Type="http://schemas.openxmlformats.org/officeDocument/2006/relationships/tags" Target="../tags/tag86.xml"/><Relationship Id="rId17" Type="http://schemas.openxmlformats.org/officeDocument/2006/relationships/tags" Target="../tags/tag85.xml"/><Relationship Id="rId16" Type="http://schemas.openxmlformats.org/officeDocument/2006/relationships/image" Target="../media/image1.png"/><Relationship Id="rId15" Type="http://schemas.openxmlformats.org/officeDocument/2006/relationships/tags" Target="../tags/tag84.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0" Type="http://schemas.openxmlformats.org/officeDocument/2006/relationships/notesSlide" Target="../notesSlides/notesSlide7.xml"/><Relationship Id="rId2" Type="http://schemas.openxmlformats.org/officeDocument/2006/relationships/tags" Target="../tags/tag88.xml"/><Relationship Id="rId19" Type="http://schemas.openxmlformats.org/officeDocument/2006/relationships/slideLayout" Target="../slideLayouts/slideLayout7.xml"/><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image" Target="../media/image1.png"/><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0" Type="http://schemas.openxmlformats.org/officeDocument/2006/relationships/notesSlide" Target="../notesSlides/notesSlide8.xml"/><Relationship Id="rId2" Type="http://schemas.openxmlformats.org/officeDocument/2006/relationships/tags" Target="../tags/tag105.xml"/><Relationship Id="rId19" Type="http://schemas.openxmlformats.org/officeDocument/2006/relationships/slideLayout" Target="../slideLayouts/slideLayout7.xml"/><Relationship Id="rId18" Type="http://schemas.openxmlformats.org/officeDocument/2006/relationships/tags" Target="../tags/tag120.xml"/><Relationship Id="rId17" Type="http://schemas.openxmlformats.org/officeDocument/2006/relationships/tags" Target="../tags/tag119.xml"/><Relationship Id="rId16" Type="http://schemas.openxmlformats.org/officeDocument/2006/relationships/image" Target="../media/image1.png"/><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0" Type="http://schemas.openxmlformats.org/officeDocument/2006/relationships/notesSlide" Target="../notesSlides/notesSlide9.xml"/><Relationship Id="rId2" Type="http://schemas.openxmlformats.org/officeDocument/2006/relationships/tags" Target="../tags/tag122.xml"/><Relationship Id="rId19" Type="http://schemas.openxmlformats.org/officeDocument/2006/relationships/slideLayout" Target="../slideLayouts/slideLayout7.xml"/><Relationship Id="rId18" Type="http://schemas.openxmlformats.org/officeDocument/2006/relationships/tags" Target="../tags/tag137.xml"/><Relationship Id="rId17" Type="http://schemas.openxmlformats.org/officeDocument/2006/relationships/tags" Target="../tags/tag136.xml"/><Relationship Id="rId16" Type="http://schemas.openxmlformats.org/officeDocument/2006/relationships/image" Target="../media/image1.png"/><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tags" Target="../tags/tag1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、数据结构是面向应用计算机软件要用到的各种数据元素以及它们之间的结构关系。</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4"/>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5"/>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6"/>
            </p:custDataLst>
          </p:nvPr>
        </p:nvGrpSpPr>
        <p:grpSpPr>
          <a:xfrm>
            <a:off x="0" y="0"/>
            <a:ext cx="12192000" cy="63500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椭圆 19"/>
          <p:cNvSpPr>
            <a:spLocks noChangeAspect="1"/>
          </p:cNvSpPr>
          <p:nvPr>
            <p:custDataLst>
              <p:tags r:id="rId13"/>
            </p:custDataLst>
          </p:nvPr>
        </p:nvSpPr>
        <p:spPr>
          <a:xfrm>
            <a:off x="1571625" y="285035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、除了基本数据表示外，根据应用环境，可引入的较复杂的高级数据表示有自定义数据表示、</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和 </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，其中自定义数据表示包括</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 </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4]</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圆角矩形 3"/>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custDataLst>
              <p:tags r:id="rId3"/>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正常使用填空题需</a:t>
            </a:r>
            <a:r>
              <a:rPr lang="en-US" altLang="zh-CN"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 name="组合 8"/>
          <p:cNvGrpSpPr/>
          <p:nvPr>
            <p:custDataLst>
              <p:tags r:id="rId4"/>
            </p:custDataLst>
          </p:nvPr>
        </p:nvGrpSpPr>
        <p:grpSpPr>
          <a:xfrm>
            <a:off x="0" y="0"/>
            <a:ext cx="12192000" cy="635000"/>
            <a:chOff x="0" y="0"/>
            <a:chExt cx="12192000" cy="635000"/>
          </a:xfrm>
        </p:grpSpPr>
        <p:sp>
          <p:nvSpPr>
            <p:cNvPr id="5" name="TitleBackground"/>
            <p:cNvSpPr/>
            <p:nvPr>
              <p:custDataLst>
                <p:tags r:id="rId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、数据表示是面向应用计算机软件要用到的各种数据元素以及它们之间的结构关系。</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4"/>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5"/>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6"/>
            </p:custDataLst>
          </p:nvPr>
        </p:nvGrpSpPr>
        <p:grpSpPr>
          <a:xfrm>
            <a:off x="0" y="0"/>
            <a:ext cx="12192000" cy="63500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椭圆 19"/>
          <p:cNvSpPr>
            <a:spLocks noChangeAspect="1"/>
          </p:cNvSpPr>
          <p:nvPr>
            <p:custDataLst>
              <p:tags r:id="rId13"/>
            </p:custDataLst>
          </p:nvPr>
        </p:nvSpPr>
        <p:spPr>
          <a:xfrm>
            <a:off x="1571625" y="370760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、标志符通常与数据一起存放在同一个存储单元中，而数据描述符一般单独存放，独立占据一个存储单元。</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4"/>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5"/>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6"/>
            </p:custDataLst>
          </p:nvPr>
        </p:nvGrpSpPr>
        <p:grpSpPr>
          <a:xfrm>
            <a:off x="0" y="0"/>
            <a:ext cx="12192000" cy="63500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椭圆 19"/>
          <p:cNvSpPr>
            <a:spLocks noChangeAspect="1"/>
          </p:cNvSpPr>
          <p:nvPr>
            <p:custDataLst>
              <p:tags r:id="rId13"/>
            </p:custDataLst>
          </p:nvPr>
        </p:nvSpPr>
        <p:spPr>
          <a:xfrm>
            <a:off x="1571625" y="285035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、为高效实现编译和子程序调用，不少机器都设有向量数据表示。</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4"/>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5"/>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6"/>
            </p:custDataLst>
          </p:nvPr>
        </p:nvGrpSpPr>
        <p:grpSpPr>
          <a:xfrm>
            <a:off x="0" y="0"/>
            <a:ext cx="12192000" cy="635000"/>
            <a:chOff x="0" y="0"/>
            <a:chExt cx="12192000" cy="635000"/>
          </a:xfrm>
        </p:grpSpPr>
        <p:sp>
          <p:nvSpPr>
            <p:cNvPr id="1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椭圆 19"/>
          <p:cNvSpPr>
            <a:spLocks noChangeAspect="1"/>
          </p:cNvSpPr>
          <p:nvPr>
            <p:custDataLst>
              <p:tags r:id="rId13"/>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、浮点数尾数的下溢处理方法中，（   ）下溢处理内容可有设计者事先填好。</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截断法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恒置“</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查表舍入法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10"/>
            </p:custDataLst>
          </p:nvPr>
        </p:nvGrpSpPr>
        <p:grpSpPr>
          <a:xfrm>
            <a:off x="0" y="0"/>
            <a:ext cx="12192000" cy="63500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9" name="椭圆 18"/>
          <p:cNvSpPr>
            <a:spLocks noChangeAspect="1"/>
          </p:cNvSpPr>
          <p:nvPr>
            <p:custDataLst>
              <p:tags r:id="rId17"/>
            </p:custDataLst>
          </p:nvPr>
        </p:nvSpPr>
        <p:spPr>
          <a:xfrm>
            <a:off x="1571625" y="542210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、浮点数尾数的下溢处理方法中，（   ）最大误差最大。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截断法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恒置“</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查表舍入法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8"/>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10"/>
            </p:custDataLst>
          </p:nvPr>
        </p:nvGrpSpPr>
        <p:grpSpPr>
          <a:xfrm>
            <a:off x="0" y="0"/>
            <a:ext cx="12192000" cy="63500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7"/>
            </p:custDataLst>
          </p:nvPr>
        </p:nvSpPr>
        <p:spPr>
          <a:xfrm>
            <a:off x="1571625" y="456485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、浮点数尾数的下溢处理方法中，（   ）耗费硬件量最大。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截断法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恒置“</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查表舍入法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10"/>
            </p:custDataLst>
          </p:nvPr>
        </p:nvGrpSpPr>
        <p:grpSpPr>
          <a:xfrm>
            <a:off x="0" y="0"/>
            <a:ext cx="12192000" cy="63500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7"/>
            </p:custDataLst>
          </p:nvPr>
        </p:nvSpPr>
        <p:spPr>
          <a:xfrm>
            <a:off x="1571625" y="542210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、浮点数尾数的下溢处理方法中，（   ）平均误差最大。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截断法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恒置“</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查表舍入法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7"/>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8"/>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10"/>
            </p:custDataLst>
          </p:nvPr>
        </p:nvGrpSpPr>
        <p:grpSpPr>
          <a:xfrm>
            <a:off x="0" y="0"/>
            <a:ext cx="12192000" cy="63500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7"/>
            </p:custDataLst>
          </p:nvPr>
        </p:nvSpPr>
        <p:spPr>
          <a:xfrm>
            <a:off x="1571625" y="285035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、浮点数尾数的下溢处理方法中，（   ）平均误差可人为调节。</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截断法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恒置“</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查表舍入法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10"/>
            </p:custDataLst>
          </p:nvPr>
        </p:nvGrpSpPr>
        <p:grpSpPr>
          <a:xfrm>
            <a:off x="0" y="0"/>
            <a:ext cx="12192000" cy="63500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7"/>
            </p:custDataLst>
          </p:nvPr>
        </p:nvSpPr>
        <p:spPr>
          <a:xfrm>
            <a:off x="1571625" y="542210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8"/>
    </p:custDataLst>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 val="ProblemSetting"/>
  <p:tag name="RAINPROBLEMTYPE" val="MultipleChoice"/>
</p:tagLst>
</file>

<file path=ppt/tags/tag102.xml><?xml version="1.0" encoding="utf-8"?>
<p:tagLst xmlns:p="http://schemas.openxmlformats.org/presentationml/2006/main">
  <p:tag name="RAINPROBLEM" val="ProblemBullet"/>
  <p:tag name="RAINPROBLEMTYPE" val="MultipleChoice"/>
  <p:tag name="RAINBULLET" val="Wrong"/>
</p:tagLst>
</file>

<file path=ppt/tags/tag103.xml><?xml version="1.0" encoding="utf-8"?>
<p:tagLst xmlns:p="http://schemas.openxmlformats.org/presentationml/2006/main">
  <p:tag name="RAINPROBLEM" val="MultipleChoice"/>
  <p:tag name="PROBLEMSCORE" val="1.0"/>
</p:tagLst>
</file>

<file path=ppt/tags/tag104.xml><?xml version="1.0" encoding="utf-8"?>
<p:tagLst xmlns:p="http://schemas.openxmlformats.org/presentationml/2006/main">
  <p:tag name="RAINPROBLEM" val="ProblemBody"/>
</p:tagLst>
</file>

<file path=ppt/tags/tag105.xml><?xml version="1.0" encoding="utf-8"?>
<p:tagLst xmlns:p="http://schemas.openxmlformats.org/presentationml/2006/main">
  <p:tag name="RAINPROBLEM" val="ProblemItem"/>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Item"/>
</p:tagLst>
</file>

<file path=ppt/tags/tag108.xml><?xml version="1.0" encoding="utf-8"?>
<p:tagLst xmlns:p="http://schemas.openxmlformats.org/presentationml/2006/main">
  <p:tag name="RAINPROBLEM" val="ProblemItem"/>
</p:tagLst>
</file>

<file path=ppt/tags/tag109.xml><?xml version="1.0" encoding="utf-8"?>
<p:tagLst xmlns:p="http://schemas.openxmlformats.org/presentationml/2006/main">
  <p:tag name="RAINPROBLEM" val="ProblemBullet"/>
  <p:tag name="RAINPROBLEMTYPE" val="MultipleChoice"/>
  <p:tag name="RAINBULLET" val="Wrong"/>
</p:tagLst>
</file>

<file path=ppt/tags/tag11.xml><?xml version="1.0" encoding="utf-8"?>
<p:tagLst xmlns:p="http://schemas.openxmlformats.org/presentationml/2006/main">
  <p:tag name="RAINPROBLEM" val="ProblemSetting"/>
  <p:tag name="RAINPROBLEMTYPE" val="MultipleChoice"/>
</p:tagLst>
</file>

<file path=ppt/tags/tag110.xml><?xml version="1.0" encoding="utf-8"?>
<p:tagLst xmlns:p="http://schemas.openxmlformats.org/presentationml/2006/main">
  <p:tag name="RAINPROBLEM" val="ProblemBullet"/>
  <p:tag name="RAINPROBLEMTYPE" val="MultipleChoice"/>
  <p:tag name="RAINBULLET" val="Wrong"/>
</p:tagLst>
</file>

<file path=ppt/tags/tag111.xml><?xml version="1.0" encoding="utf-8"?>
<p:tagLst xmlns:p="http://schemas.openxmlformats.org/presentationml/2006/main">
  <p:tag name="RAINPROBLEM" val="ProblemBullet"/>
  <p:tag name="RAINPROBLEMTYPE" val="MultipleChoice"/>
  <p:tag name="RAINBULLET" val="Wrong"/>
</p:tagLst>
</file>

<file path=ppt/tags/tag112.xml><?xml version="1.0" encoding="utf-8"?>
<p:tagLst xmlns:p="http://schemas.openxmlformats.org/presentationml/2006/main">
  <p:tag name="RAINPROBLEM" val="ProblemSubmit"/>
  <p:tag name="RAINPROBLEMTYPE" val="MultipleChoice"/>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 val="ProblemSetting"/>
  <p:tag name="RAINPROBLEMTYPE" val="MultipleChoice"/>
</p:tagLst>
</file>

<file path=ppt/tags/tag119.xml><?xml version="1.0" encoding="utf-8"?>
<p:tagLst xmlns:p="http://schemas.openxmlformats.org/presentationml/2006/main">
  <p:tag name="RAINPROBLEM" val="ProblemBullet"/>
  <p:tag name="RAINPROBLEMTYPE" val="MultipleChoice"/>
  <p:tag name="RAINBULLET" val="Wrong"/>
</p:tagLst>
</file>

<file path=ppt/tags/tag12.xml><?xml version="1.0" encoding="utf-8"?>
<p:tagLst xmlns:p="http://schemas.openxmlformats.org/presentationml/2006/main">
  <p:tag name="RAINPROBLEM" val="ProblemBullet"/>
  <p:tag name="RAINPROBLEMTYPE" val="MultipleChoice"/>
  <p:tag name="RAINBULLET" val="Wrong"/>
</p:tagLst>
</file>

<file path=ppt/tags/tag120.xml><?xml version="1.0" encoding="utf-8"?>
<p:tagLst xmlns:p="http://schemas.openxmlformats.org/presentationml/2006/main">
  <p:tag name="RAINPROBLEM" val="MultipleChoice"/>
  <p:tag name="PROBLEMSCORE" val="1.0"/>
</p:tagLst>
</file>

<file path=ppt/tags/tag121.xml><?xml version="1.0" encoding="utf-8"?>
<p:tagLst xmlns:p="http://schemas.openxmlformats.org/presentationml/2006/main">
  <p:tag name="RAINPROBLEM" val="ProblemBody"/>
</p:tagLst>
</file>

<file path=ppt/tags/tag122.xml><?xml version="1.0" encoding="utf-8"?>
<p:tagLst xmlns:p="http://schemas.openxmlformats.org/presentationml/2006/main">
  <p:tag name="RAINPROBLEM" val="ProblemItem"/>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Item"/>
</p:tagLst>
</file>

<file path=ppt/tags/tag125.xml><?xml version="1.0" encoding="utf-8"?>
<p:tagLst xmlns:p="http://schemas.openxmlformats.org/presentationml/2006/main">
  <p:tag name="RAINPROBLEM" val="ProblemItem"/>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Bullet"/>
  <p:tag name="RAINPROBLEMTYPE" val="MultipleChoice"/>
  <p:tag name="RAINBULLET" val="Wrong"/>
</p:tagLst>
</file>

<file path=ppt/tags/tag128.xml><?xml version="1.0" encoding="utf-8"?>
<p:tagLst xmlns:p="http://schemas.openxmlformats.org/presentationml/2006/main">
  <p:tag name="RAINPROBLEM" val="ProblemBullet"/>
  <p:tag name="RAINPROBLEMTYPE" val="MultipleChoice"/>
  <p:tag name="RAINBULLET" val="Wrong"/>
</p:tagLst>
</file>

<file path=ppt/tags/tag129.xml><?xml version="1.0" encoding="utf-8"?>
<p:tagLst xmlns:p="http://schemas.openxmlformats.org/presentationml/2006/main">
  <p:tag name="RAINPROBLEM" val="ProblemSubmit"/>
  <p:tag name="RAINPROBLEMTYPE" val="MultipleChoice"/>
</p:tagLst>
</file>

<file path=ppt/tags/tag13.xml><?xml version="1.0" encoding="utf-8"?>
<p:tagLst xmlns:p="http://schemas.openxmlformats.org/presentationml/2006/main">
  <p:tag name="RAINPROBLEM" val="MultipleChoice"/>
  <p:tag name="PROBLEMSCORE" val="1.0"/>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 val="ProblemSetting"/>
  <p:tag name="RAINPROBLEMTYPE" val="MultipleChoice"/>
</p:tagLst>
</file>

<file path=ppt/tags/tag136.xml><?xml version="1.0" encoding="utf-8"?>
<p:tagLst xmlns:p="http://schemas.openxmlformats.org/presentationml/2006/main">
  <p:tag name="RAINPROBLEM" val="ProblemBullet"/>
  <p:tag name="RAINPROBLEMTYPE" val="MultipleChoice"/>
  <p:tag name="RAINBULLET" val="Wrong"/>
</p:tagLst>
</file>

<file path=ppt/tags/tag137.xml><?xml version="1.0" encoding="utf-8"?>
<p:tagLst xmlns:p="http://schemas.openxmlformats.org/presentationml/2006/main">
  <p:tag name="RAINPROBLEM" val="MultipleChoice"/>
  <p:tag name="PROBLEMSCORE" val="1.0"/>
</p:tagLst>
</file>

<file path=ppt/tags/tag138.xml><?xml version="1.0" encoding="utf-8"?>
<p:tagLst xmlns:p="http://schemas.openxmlformats.org/presentationml/2006/main">
  <p:tag name="RAINPROBLEM" val="ProblemBody"/>
</p:tagLst>
</file>

<file path=ppt/tags/tag139.xml><?xml version="1.0" encoding="utf-8"?>
<p:tagLst xmlns:p="http://schemas.openxmlformats.org/presentationml/2006/main">
  <p:tag name="RAINPROBLEM" val="ProblemSubmit"/>
  <p:tag name="RAINPROBLEMTYPE" val="FillBlank"/>
</p:tagLst>
</file>

<file path=ppt/tags/tag14.xml><?xml version="1.0" encoding="utf-8"?>
<p:tagLst xmlns:p="http://schemas.openxmlformats.org/presentationml/2006/main">
  <p:tag name="RAINPROBLEM" val="ProblemBody"/>
</p:tagLst>
</file>

<file path=ppt/tags/tag140.xml><?xml version="1.0" encoding="utf-8"?>
<p:tagLst xmlns:p="http://schemas.openxmlformats.org/presentationml/2006/main">
  <p:tag name="PRODUCTVERSIONTIP3" val="PRODUCTVERSIONTIP3"/>
</p:tagLst>
</file>

<file path=ppt/tags/tag141.xml><?xml version="1.0" encoding="utf-8"?>
<p:tagLst xmlns:p="http://schemas.openxmlformats.org/presentationml/2006/main">
  <p:tag name="RAINPROBLEMTYPE" val="ProblemTypeMarker"/>
</p:tagLst>
</file>

<file path=ppt/tags/tag142.xml><?xml version="1.0" encoding="utf-8"?>
<p:tagLst xmlns:p="http://schemas.openxmlformats.org/presentationml/2006/main">
  <p:tag name="RAINPROBLEMTYPE" val="ProblemTypeMarker"/>
</p:tagLst>
</file>

<file path=ppt/tags/tag143.xml><?xml version="1.0" encoding="utf-8"?>
<p:tagLst xmlns:p="http://schemas.openxmlformats.org/presentationml/2006/main">
  <p:tag name="RAINPROBLEMTYPE" val="ProblemTypeMarker"/>
</p:tagLst>
</file>

<file path=ppt/tags/tag144.xml><?xml version="1.0" encoding="utf-8"?>
<p:tagLst xmlns:p="http://schemas.openxmlformats.org/presentationml/2006/main">
  <p:tag name="RAINPROBLEMTYPE" val="ProblemTypeMarker"/>
</p:tagLst>
</file>

<file path=ppt/tags/tag145.xml><?xml version="1.0" encoding="utf-8"?>
<p:tagLst xmlns:p="http://schemas.openxmlformats.org/presentationml/2006/main">
  <p:tag name="RAINPROBLEMTYPE" val="ProblemTypeMarker"/>
</p:tagLst>
</file>

<file path=ppt/tags/tag146.xml><?xml version="1.0" encoding="utf-8"?>
<p:tagLst xmlns:p="http://schemas.openxmlformats.org/presentationml/2006/main">
  <p:tag name="RAINPROBLEM" val="ProblemSetting"/>
  <p:tag name="RAINPROBLEMTYPE" val="FillBlank"/>
</p:tagLst>
</file>

<file path=ppt/tags/tag147.xml><?xml version="1.0" encoding="utf-8"?>
<p:tagLst xmlns:p="http://schemas.openxmlformats.org/presentationml/2006/main">
  <p:tag name="RAINPROBLEM" val="FillBlank"/>
  <p:tag name="PROBLEMBLANKKEYWORD" val="填空"/>
  <p:tag name="PROBLEMSCORE" val="4.0"/>
  <p:tag name="PROBLEMBLANK" val="[{&quot;Num&quot;:1,&quot;Score&quot;:1.0,&quot;Answers&quot;:[&quot;向量数据表示&quot;],&quot;CaseSensitive&quot;:false,&quot;FuzzyMatch&quot;:false},{&quot;Num&quot;:2,&quot;Score&quot;:1.0,&quot;Answers&quot;:[&quot;堆栈书记表示&quot;],&quot;CaseSensitive&quot;:false,&quot;FuzzyMatch&quot;:false},{&quot;Num&quot;:3,&quot;Score&quot;:1.0,&quot;Answers&quot;:[&quot;标志符数据表示&quot;],&quot;CaseSensitive&quot;:false,&quot;FuzzyMatch&quot;:false},{&quot;Num&quot;:4,&quot;Score&quot;:1.0,&quot;Answers&quot;:[&quot;数据描述符&quot;],&quot;CaseSensitive&quot;:false,&quot;FuzzyMatch&quot;:false}]"/>
</p:tagLst>
</file>

<file path=ppt/tags/tag148.xml><?xml version="1.0" encoding="utf-8"?>
<p:tagLst xmlns:p="http://schemas.openxmlformats.org/presentationml/2006/main">
  <p:tag name="COMMONDATA" val="eyJoZGlkIjoiMDNkNTM3MzgzMjMzMDMzNzFmOWZmODVlMWI1YTQ0NjUifQ=="/>
</p:tagLst>
</file>

<file path=ppt/tags/tag15.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 val="ProblemItem"/>
</p:tagLst>
</file>

<file path=ppt/tags/tag17.xml><?xml version="1.0" encoding="utf-8"?>
<p:tagLst xmlns:p="http://schemas.openxmlformats.org/presentationml/2006/main">
  <p:tag name="RAINPROBLEM" val="ProblemBullet"/>
  <p:tag name="RAINPROBLEMTYPE" val="MultipleChoice"/>
  <p:tag name="RAINBULLET" val="Wrong"/>
</p:tagLst>
</file>

<file path=ppt/tags/tag18.xml><?xml version="1.0" encoding="utf-8"?>
<p:tagLst xmlns:p="http://schemas.openxmlformats.org/presentationml/2006/main">
  <p:tag name="RAINPROBLEM" val="ProblemSubmit"/>
  <p:tag name="RAINPROBLEMTYPE" val="MultipleChoice"/>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 val="ProblemSetting"/>
  <p:tag name="RAINPROBLEMTYPE" val="MultipleChoice"/>
</p:tagLst>
</file>

<file path=ppt/tags/tag25.xml><?xml version="1.0" encoding="utf-8"?>
<p:tagLst xmlns:p="http://schemas.openxmlformats.org/presentationml/2006/main">
  <p:tag name="RAINPROBLEM" val="ProblemBullet"/>
  <p:tag name="RAINPROBLEMTYPE" val="MultipleChoice"/>
  <p:tag name="RAINBULLET" val="Wrong"/>
</p:tagLst>
</file>

<file path=ppt/tags/tag26.xml><?xml version="1.0" encoding="utf-8"?>
<p:tagLst xmlns:p="http://schemas.openxmlformats.org/presentationml/2006/main">
  <p:tag name="RAINPROBLEM" val="MultipleChoice"/>
  <p:tag name="PROBLEMSCORE" val="1.0"/>
</p:tagLst>
</file>

<file path=ppt/tags/tag27.xml><?xml version="1.0" encoding="utf-8"?>
<p:tagLst xmlns:p="http://schemas.openxmlformats.org/presentationml/2006/main">
  <p:tag name="RAINPROBLEM" val="ProblemBody"/>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Bullet"/>
  <p:tag name="RAINPROBLEMTYPE" val="MultipleChoice"/>
  <p:tag name="RAINBULLET" val="Wrong"/>
</p:tagLst>
</file>

<file path=ppt/tags/tag31.xml><?xml version="1.0" encoding="utf-8"?>
<p:tagLst xmlns:p="http://schemas.openxmlformats.org/presentationml/2006/main">
  <p:tag name="RAINPROBLEM" val="ProblemSubmit"/>
  <p:tag name="RAINPROBLEMTYPE" val="MultipleChoice"/>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 val="ProblemSetting"/>
  <p:tag name="RAINPROBLEMTYPE" val="MultipleChoice"/>
</p:tagLst>
</file>

<file path=ppt/tags/tag38.xml><?xml version="1.0" encoding="utf-8"?>
<p:tagLst xmlns:p="http://schemas.openxmlformats.org/presentationml/2006/main">
  <p:tag name="RAINPROBLEM" val="ProblemBullet"/>
  <p:tag name="RAINPROBLEMTYPE" val="MultipleChoice"/>
  <p:tag name="RAINBULLET" val="Wrong"/>
</p:tagLst>
</file>

<file path=ppt/tags/tag39.xml><?xml version="1.0" encoding="utf-8"?>
<p:tagLst xmlns:p="http://schemas.openxmlformats.org/presentationml/2006/main">
  <p:tag name="RAINPROBLEM" val="MultipleChoice"/>
  <p:tag name="PROBLEMSCORE" val="1.0"/>
</p:tagLst>
</file>

<file path=ppt/tags/tag4.xml><?xml version="1.0" encoding="utf-8"?>
<p:tagLst xmlns:p="http://schemas.openxmlformats.org/presentationml/2006/main">
  <p:tag name="RAINPROBLEM" val="ProblemBullet"/>
  <p:tag name="RAINPROBLEMTYPE" val="MultipleChoice"/>
  <p:tag name="RAINBULLET" val="Wrong"/>
</p:tagLst>
</file>

<file path=ppt/tags/tag40.xml><?xml version="1.0" encoding="utf-8"?>
<p:tagLst xmlns:p="http://schemas.openxmlformats.org/presentationml/2006/main">
  <p:tag name="RAINPROBLEM" val="ProblemBody"/>
</p:tagLst>
</file>

<file path=ppt/tags/tag41.xml><?xml version="1.0" encoding="utf-8"?>
<p:tagLst xmlns:p="http://schemas.openxmlformats.org/presentationml/2006/main">
  <p:tag name="RAINPROBLEM" val="ProblemItem"/>
</p:tagLst>
</file>

<file path=ppt/tags/tag42.xml><?xml version="1.0" encoding="utf-8"?>
<p:tagLst xmlns:p="http://schemas.openxmlformats.org/presentationml/2006/main">
  <p:tag name="RAINPROBLEM" val="ProblemItem"/>
</p:tagLst>
</file>

<file path=ppt/tags/tag43.xml><?xml version="1.0" encoding="utf-8"?>
<p:tagLst xmlns:p="http://schemas.openxmlformats.org/presentationml/2006/main">
  <p:tag name="RAINPROBLEM" val="ProblemBullet"/>
  <p:tag name="RAINPROBLEMTYPE" val="MultipleChoice"/>
  <p:tag name="RAINBULLET" val="Wrong"/>
</p:tagLst>
</file>

<file path=ppt/tags/tag44.xml><?xml version="1.0" encoding="utf-8"?>
<p:tagLst xmlns:p="http://schemas.openxmlformats.org/presentationml/2006/main">
  <p:tag name="RAINPROBLEM" val="ProblemSubmit"/>
  <p:tag name="RAINPROBLEMTYPE" val="MultipleChoice"/>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Submit"/>
  <p:tag name="RAINPROBLEMTYPE" val="MultipleChoice"/>
</p:tagLst>
</file>

<file path=ppt/tags/tag50.xml><?xml version="1.0" encoding="utf-8"?>
<p:tagLst xmlns:p="http://schemas.openxmlformats.org/presentationml/2006/main">
  <p:tag name="RAINPROBLEM" val="ProblemSetting"/>
  <p:tag name="RAINPROBLEMTYPE" val="MultipleChoice"/>
</p:tagLst>
</file>

<file path=ppt/tags/tag51.xml><?xml version="1.0" encoding="utf-8"?>
<p:tagLst xmlns:p="http://schemas.openxmlformats.org/presentationml/2006/main">
  <p:tag name="RAINPROBLEM" val="ProblemBullet"/>
  <p:tag name="RAINPROBLEMTYPE" val="MultipleChoice"/>
  <p:tag name="RAINBULLET" val="Wrong"/>
</p:tagLst>
</file>

<file path=ppt/tags/tag52.xml><?xml version="1.0" encoding="utf-8"?>
<p:tagLst xmlns:p="http://schemas.openxmlformats.org/presentationml/2006/main">
  <p:tag name="RAINPROBLEM" val="MultipleChoice"/>
  <p:tag name="PROBLEMSCORE" val="1.0"/>
</p:tagLst>
</file>

<file path=ppt/tags/tag53.xml><?xml version="1.0" encoding="utf-8"?>
<p:tagLst xmlns:p="http://schemas.openxmlformats.org/presentationml/2006/main">
  <p:tag name="RAINPROBLEM" val="ProblemBody"/>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Item"/>
</p:tagLst>
</file>

<file path=ppt/tags/tag56.xml><?xml version="1.0" encoding="utf-8"?>
<p:tagLst xmlns:p="http://schemas.openxmlformats.org/presentationml/2006/main">
  <p:tag name="RAINPROBLEM" val="ProblemItem"/>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Bullet"/>
  <p:tag name="RAINPROBLEMTYPE" val="MultipleChoice"/>
  <p:tag name="RAINBULLET" val="Wrong"/>
</p:tagLst>
</file>

<file path=ppt/tags/tag59.xml><?xml version="1.0" encoding="utf-8"?>
<p:tagLst xmlns:p="http://schemas.openxmlformats.org/presentationml/2006/main">
  <p:tag name="RAINPROBLEM" val="ProblemBullet"/>
  <p:tag name="RAINPROBLEMTYPE" val="MultipleChoice"/>
  <p:tag name="RAINBULLET" val="Wrong"/>
</p:tagLst>
</file>

<file path=ppt/tags/tag6.xml><?xml version="1.0" encoding="utf-8"?>
<p:tagLst xmlns:p="http://schemas.openxmlformats.org/presentationml/2006/main">
  <p:tag name="RAINPROBLEMTYPE" val="ProblemTypeMarker"/>
</p:tagLst>
</file>

<file path=ppt/tags/tag60.xml><?xml version="1.0" encoding="utf-8"?>
<p:tagLst xmlns:p="http://schemas.openxmlformats.org/presentationml/2006/main">
  <p:tag name="RAINPROBLEM" val="ProblemBullet"/>
  <p:tag name="RAINPROBLEMTYPE" val="MultipleChoice"/>
  <p:tag name="RAINBULLET" val="Wrong"/>
</p:tagLst>
</file>

<file path=ppt/tags/tag61.xml><?xml version="1.0" encoding="utf-8"?>
<p:tagLst xmlns:p="http://schemas.openxmlformats.org/presentationml/2006/main">
  <p:tag name="RAINPROBLEM" val="ProblemSubmit"/>
  <p:tag name="RAINPROBLEMTYPE" val="MultipleChoice"/>
</p:tagLst>
</file>

<file path=ppt/tags/tag62.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TYPE" val="ProblemTypeMarker"/>
</p:tagLst>
</file>

<file path=ppt/tags/tag65.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 val="ProblemSetting"/>
  <p:tag name="RAINPROBLEMTYPE" val="MultipleChoice"/>
</p:tagLst>
</file>

<file path=ppt/tags/tag68.xml><?xml version="1.0" encoding="utf-8"?>
<p:tagLst xmlns:p="http://schemas.openxmlformats.org/presentationml/2006/main">
  <p:tag name="RAINPROBLEM" val="ProblemBullet"/>
  <p:tag name="RAINPROBLEMTYPE" val="MultipleChoice"/>
  <p:tag name="RAINBULLET" val="Wrong"/>
</p:tagLst>
</file>

<file path=ppt/tags/tag69.xml><?xml version="1.0" encoding="utf-8"?>
<p:tagLst xmlns:p="http://schemas.openxmlformats.org/presentationml/2006/main">
  <p:tag name="RAINPROBLEM" val="MultipleChoice"/>
  <p:tag name="PROBLEMSCORE" val="1.0"/>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 val="ProblemBody"/>
</p:tagLst>
</file>

<file path=ppt/tags/tag71.xml><?xml version="1.0" encoding="utf-8"?>
<p:tagLst xmlns:p="http://schemas.openxmlformats.org/presentationml/2006/main">
  <p:tag name="RAINPROBLEM" val="ProblemItem"/>
</p:tagLst>
</file>

<file path=ppt/tags/tag72.xml><?xml version="1.0" encoding="utf-8"?>
<p:tagLst xmlns:p="http://schemas.openxmlformats.org/presentationml/2006/main">
  <p:tag name="RAINPROBLEM" val="ProblemItem"/>
</p:tagLst>
</file>

<file path=ppt/tags/tag73.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Bullet"/>
  <p:tag name="RAINPROBLEMTYPE" val="MultipleChoice"/>
  <p:tag name="RAINBULLET" val="Wrong"/>
</p:tagLst>
</file>

<file path=ppt/tags/tag76.xml><?xml version="1.0" encoding="utf-8"?>
<p:tagLst xmlns:p="http://schemas.openxmlformats.org/presentationml/2006/main">
  <p:tag name="RAINPROBLEM" val="ProblemBullet"/>
  <p:tag name="RAINPROBLEMTYPE" val="MultipleChoice"/>
  <p:tag name="RAINBULLET" val="Wrong"/>
</p:tagLst>
</file>

<file path=ppt/tags/tag77.xml><?xml version="1.0" encoding="utf-8"?>
<p:tagLst xmlns:p="http://schemas.openxmlformats.org/presentationml/2006/main">
  <p:tag name="RAINPROBLEM" val="ProblemBullet"/>
  <p:tag name="RAINPROBLEMTYPE" val="MultipleChoice"/>
  <p:tag name="RAINBULLET" val="Wrong"/>
</p:tagLst>
</file>

<file path=ppt/tags/tag78.xml><?xml version="1.0" encoding="utf-8"?>
<p:tagLst xmlns:p="http://schemas.openxmlformats.org/presentationml/2006/main">
  <p:tag name="RAINPROBLEM" val="ProblemSubmit"/>
  <p:tag name="RAINPROBLEMTYPE" val="MultipleChoice"/>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 val="ProblemSetting"/>
  <p:tag name="RAINPROBLEMTYPE" val="MultipleChoice"/>
</p:tagLst>
</file>

<file path=ppt/tags/tag85.xml><?xml version="1.0" encoding="utf-8"?>
<p:tagLst xmlns:p="http://schemas.openxmlformats.org/presentationml/2006/main">
  <p:tag name="RAINPROBLEM" val="ProblemBullet"/>
  <p:tag name="RAINPROBLEMTYPE" val="MultipleChoice"/>
  <p:tag name="RAINBULLET" val="Wrong"/>
</p:tagLst>
</file>

<file path=ppt/tags/tag86.xml><?xml version="1.0" encoding="utf-8"?>
<p:tagLst xmlns:p="http://schemas.openxmlformats.org/presentationml/2006/main">
  <p:tag name="RAINPROBLEM" val="MultipleChoice"/>
  <p:tag name="PROBLEMSCORE" val="1.0"/>
</p:tagLst>
</file>

<file path=ppt/tags/tag87.xml><?xml version="1.0" encoding="utf-8"?>
<p:tagLst xmlns:p="http://schemas.openxmlformats.org/presentationml/2006/main">
  <p:tag name="RAINPROBLEM" val="ProblemBody"/>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Item"/>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4.xml><?xml version="1.0" encoding="utf-8"?>
<p:tagLst xmlns:p="http://schemas.openxmlformats.org/presentationml/2006/main">
  <p:tag name="RAINPROBLEM" val="ProblemBullet"/>
  <p:tag name="RAINPROBLEMTYPE" val="MultipleChoice"/>
  <p:tag name="RAINBULLET" val="Wrong"/>
</p:tagLst>
</file>

<file path=ppt/tags/tag95.xml><?xml version="1.0" encoding="utf-8"?>
<p:tagLst xmlns:p="http://schemas.openxmlformats.org/presentationml/2006/main">
  <p:tag name="RAINPROBLEM" val="ProblemSubmit"/>
  <p:tag name="RAINPROBLEMTYPE" val="MultipleChoice"/>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Words>
  <Application>WPS 演示</Application>
  <PresentationFormat>宽屏</PresentationFormat>
  <Paragraphs>195</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微软雅黑</vt:lpstr>
      <vt:lpstr>Times New Roman</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个人用户</dc:creator>
  <cp:lastModifiedBy>泥人</cp:lastModifiedBy>
  <cp:revision>13</cp:revision>
  <dcterms:created xsi:type="dcterms:W3CDTF">2021-01-18T01:48:00Z</dcterms:created>
  <dcterms:modified xsi:type="dcterms:W3CDTF">2022-05-16T12:38:59Z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282F2A77DBD34BAEA5A6436D3DCB20B5</vt:lpwstr>
  </property>
  <property fmtid="{D5CDD505-2E9C-101B-9397-08002B2CF9AE}" pid="3" name="KSOProductBuildVer">
    <vt:lpwstr>2052-11.1.0.11636</vt:lpwstr>
  </property>
</Properties>
</file>