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5" r:id="rId5"/>
    <p:sldMasterId id="2147483697" r:id="rId6"/>
    <p:sldMasterId id="2147483709" r:id="rId7"/>
  </p:sldMasterIdLst>
  <p:notesMasterIdLst>
    <p:notesMasterId r:id="rId9"/>
  </p:notesMasterIdLst>
  <p:sldIdLst>
    <p:sldId id="460" r:id="rId8"/>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2" r:id="rId41"/>
    <p:sldId id="493" r:id="rId42"/>
    <p:sldId id="494" r:id="rId43"/>
    <p:sldId id="495" r:id="rId44"/>
    <p:sldId id="496" r:id="rId45"/>
    <p:sldId id="498" r:id="rId46"/>
    <p:sldId id="499" r:id="rId47"/>
    <p:sldId id="500" r:id="rId48"/>
    <p:sldId id="501" r:id="rId49"/>
    <p:sldId id="502" r:id="rId50"/>
    <p:sldId id="50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520" r:id="rId68"/>
    <p:sldId id="521" r:id="rId69"/>
    <p:sldId id="522" r:id="rId70"/>
    <p:sldId id="523" r:id="rId71"/>
    <p:sldId id="524" r:id="rId72"/>
    <p:sldId id="525" r:id="rId73"/>
    <p:sldId id="526" r:id="rId74"/>
    <p:sldId id="527" r:id="rId75"/>
    <p:sldId id="528" r:id="rId76"/>
    <p:sldId id="529" r:id="rId77"/>
    <p:sldId id="530" r:id="rId78"/>
    <p:sldId id="531" r:id="rId79"/>
    <p:sldId id="532" r:id="rId80"/>
    <p:sldId id="533" r:id="rId81"/>
  </p:sldIdLst>
  <p:sldSz cx="9144000" cy="6858000" type="screen4x3"/>
  <p:notesSz cx="6858000" cy="9144000"/>
  <p:custDataLst>
    <p:tags r:id="rId85"/>
  </p:custDataLst>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71016" autoAdjust="0"/>
  </p:normalViewPr>
  <p:slideViewPr>
    <p:cSldViewPr>
      <p:cViewPr>
        <p:scale>
          <a:sx n="50" d="100"/>
          <a:sy n="50" d="100"/>
        </p:scale>
        <p:origin x="475" y="278"/>
      </p:cViewPr>
      <p:guideLst>
        <p:guide orient="horz" pos="2160"/>
        <p:guide pos="28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1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5" Type="http://schemas.openxmlformats.org/officeDocument/2006/relationships/tags" Target="tags/tag85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 Target="slides/slide1.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kumimoji="1"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kumimoji="1" sz="1200"/>
            </a:lvl1pPr>
          </a:lstStyle>
          <a:p>
            <a:pPr>
              <a:defRPr/>
            </a:pP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kumimoji="1"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195EC584-2302-4C82-8481-7FA1B45F008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BF</a:t>
            </a:r>
            <a:endParaRPr lang="en-US" altLang="zh-CN" dirty="0"/>
          </a:p>
          <a:p>
            <a:r>
              <a:rPr lang="en-US" altLang="zh-CN" dirty="0"/>
              <a:t>2</a:t>
            </a:r>
            <a:r>
              <a:rPr lang="zh-CN" altLang="en-US" dirty="0"/>
              <a:t>、</a:t>
            </a:r>
            <a:r>
              <a:rPr lang="en-US" altLang="zh-CN" dirty="0"/>
              <a:t>ACDE</a:t>
            </a:r>
            <a:endParaRPr lang="en-US" altLang="zh-CN" dirty="0"/>
          </a:p>
          <a:p>
            <a:r>
              <a:rPr lang="en-US" altLang="zh-CN" dirty="0"/>
              <a:t>3</a:t>
            </a:r>
            <a:r>
              <a:rPr lang="zh-CN" altLang="en-US" dirty="0"/>
              <a:t>、</a:t>
            </a:r>
            <a:r>
              <a:rPr lang="en-US" altLang="zh-CN" dirty="0"/>
              <a:t>DEF</a:t>
            </a:r>
            <a:endParaRPr lang="en-US" altLang="zh-CN" dirty="0"/>
          </a:p>
          <a:p>
            <a:r>
              <a:rPr lang="en-US" altLang="zh-CN" dirty="0"/>
              <a:t>4</a:t>
            </a:r>
            <a:r>
              <a:rPr lang="zh-CN" altLang="en-US" dirty="0"/>
              <a:t>、</a:t>
            </a:r>
            <a:r>
              <a:rPr lang="en-US" altLang="zh-CN" dirty="0"/>
              <a:t>A</a:t>
            </a:r>
            <a:endParaRPr lang="zh-CN" altLang="en-US" dirty="0"/>
          </a:p>
        </p:txBody>
      </p:sp>
      <p:sp>
        <p:nvSpPr>
          <p:cNvPr id="4" name="灯片编号占位符 3"/>
          <p:cNvSpPr>
            <a:spLocks noGrp="1"/>
          </p:cNvSpPr>
          <p:nvPr>
            <p:ph type="sldNum" sz="quarter" idx="5"/>
          </p:nvPr>
        </p:nvSpPr>
        <p:spPr/>
        <p:txBody>
          <a:bodyPr/>
          <a:lstStyle/>
          <a:p>
            <a:pPr>
              <a:defRPr/>
            </a:pPr>
            <a:fld id="{195EC584-2302-4C82-8481-7FA1B45F008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en-US" altLang="zh-CN" dirty="0"/>
          </a:p>
          <a:p>
            <a:r>
              <a:rPr lang="zh-CN" altLang="en-US" sz="1200" b="1" dirty="0">
                <a:solidFill>
                  <a:srgbClr val="000000"/>
                </a:solidFill>
                <a:latin typeface="微软雅黑" panose="020B0503020204020204" charset="-122"/>
                <a:ea typeface="微软雅黑" panose="020B0503020204020204" charset="-122"/>
                <a:sym typeface="微软雅黑" panose="020B0503020204020204" charset="-122"/>
              </a:rPr>
              <a:t>同时性</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指的是两个或多个事件在同一时刻发生。</a:t>
            </a:r>
            <a:endParaRPr lang="zh-CN" altLang="en-US"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t>
            </a:r>
            <a:endParaRPr lang="zh-CN" altLang="en-US"/>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时间重叠；资源重复；资源共享</a:t>
            </a:r>
            <a:endParaRPr lang="zh-CN" altLang="en-US"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u="sng" dirty="0">
                <a:solidFill>
                  <a:srgbClr val="0000FF"/>
                </a:solidFill>
                <a:latin typeface="Times New Roman" panose="02020603050405020304" pitchFamily="18" charset="0"/>
              </a:rPr>
              <a:t>B</a:t>
            </a:r>
            <a:r>
              <a:rPr lang="zh-CN" altLang="en-US" sz="1200" b="1" u="sng" dirty="0">
                <a:solidFill>
                  <a:srgbClr val="0000FF"/>
                </a:solidFill>
                <a:latin typeface="Times New Roman" panose="02020603050405020304" pitchFamily="18" charset="0"/>
              </a:rPr>
              <a:t>、数据表示</a:t>
            </a:r>
            <a:r>
              <a:rPr lang="zh-CN" altLang="en-US" sz="1200" b="1" dirty="0">
                <a:latin typeface="Times New Roman" panose="02020603050405020304" pitchFamily="18" charset="0"/>
              </a:rPr>
              <a:t>：指的是能由机器硬件直接识别和引用的数据类型。</a:t>
            </a:r>
            <a:r>
              <a:rPr lang="zh-CN" altLang="en-US" sz="1200" b="1" dirty="0">
                <a:solidFill>
                  <a:srgbClr val="CC3300"/>
                </a:solidFill>
              </a:rPr>
              <a:t>由硬件实现的数据类型</a:t>
            </a:r>
            <a:endParaRPr lang="zh-CN" altLang="en-US" sz="1200" b="1" dirty="0"/>
          </a:p>
          <a:p>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实际机器：微程序机器、传统语言机器</a:t>
            </a:r>
            <a:endParaRPr lang="en-US" altLang="zh-CN" dirty="0"/>
          </a:p>
          <a:p>
            <a:r>
              <a:rPr lang="zh-CN" altLang="en-US" dirty="0"/>
              <a:t>虚拟机器：操作系统机器、汇编语言机器、高级语言机器、应用语言机器；</a:t>
            </a:r>
            <a:endParaRPr lang="zh-CN" altLang="en-US" dirty="0"/>
          </a:p>
        </p:txBody>
      </p:sp>
      <p:sp>
        <p:nvSpPr>
          <p:cNvPr id="4" name="灯片编号占位符 3"/>
          <p:cNvSpPr>
            <a:spLocks noGrp="1"/>
          </p:cNvSpPr>
          <p:nvPr>
            <p:ph type="sldNum" sz="quarter" idx="5"/>
          </p:nvPr>
        </p:nvSpPr>
        <p:spPr/>
        <p:txBody>
          <a:bodyPr/>
          <a:lstStyle/>
          <a:p>
            <a:pPr>
              <a:defRPr/>
            </a:pPr>
            <a:fld id="{195EC584-2302-4C82-8481-7FA1B45F008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向量数组数据表示；堆栈数据表示；</a:t>
            </a:r>
            <a:endParaRPr lang="en-US" altLang="zh-CN" dirty="0"/>
          </a:p>
          <a:p>
            <a:r>
              <a:rPr lang="zh-CN" altLang="en-US"/>
              <a:t>标识符数据表示；数据描述符</a:t>
            </a:r>
            <a:endParaRPr lang="zh-CN" altLang="en-US"/>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判断题：</a:t>
            </a:r>
            <a:endParaRPr lang="en-US" altLang="zh-CN" dirty="0"/>
          </a:p>
          <a:p>
            <a:r>
              <a:rPr lang="zh-CN" altLang="en-US" dirty="0"/>
              <a:t>对</a:t>
            </a:r>
            <a:endParaRPr lang="en-US" altLang="zh-CN" dirty="0"/>
          </a:p>
          <a:p>
            <a:r>
              <a:rPr lang="zh-CN" altLang="en-US" dirty="0"/>
              <a:t>错</a:t>
            </a:r>
            <a:endParaRPr lang="en-US" altLang="zh-CN" dirty="0"/>
          </a:p>
          <a:p>
            <a:r>
              <a:rPr lang="zh-CN" altLang="en-US" dirty="0"/>
              <a:t>对</a:t>
            </a:r>
            <a:endParaRPr lang="en-US" altLang="zh-CN" dirty="0"/>
          </a:p>
          <a:p>
            <a:r>
              <a:rPr lang="zh-CN" altLang="en-US" dirty="0"/>
              <a:t>对</a:t>
            </a:r>
            <a:endParaRPr lang="en-US" altLang="zh-CN" dirty="0"/>
          </a:p>
          <a:p>
            <a:r>
              <a:rPr lang="zh-CN" altLang="en-US" dirty="0"/>
              <a:t>填空题：</a:t>
            </a:r>
            <a:endParaRPr lang="en-US" altLang="zh-CN" dirty="0"/>
          </a:p>
          <a:p>
            <a:r>
              <a:rPr lang="zh-CN" altLang="en-US" dirty="0"/>
              <a:t>向量数组数据表示；堆栈数据表示；</a:t>
            </a:r>
            <a:endParaRPr lang="en-US" altLang="zh-CN" dirty="0"/>
          </a:p>
          <a:p>
            <a:r>
              <a:rPr lang="zh-CN" altLang="en-US" dirty="0"/>
              <a:t>标志符数据表示；数据描述符</a:t>
            </a:r>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en-US" altLang="zh-CN" dirty="0"/>
          </a:p>
          <a:p>
            <a:r>
              <a:rPr lang="en-US" altLang="zh-CN" dirty="0"/>
              <a:t>C</a:t>
            </a:r>
            <a:endParaRPr lang="en-US" altLang="zh-CN" dirty="0"/>
          </a:p>
          <a:p>
            <a:r>
              <a:rPr lang="en-US" altLang="zh-CN" dirty="0"/>
              <a:t>D</a:t>
            </a:r>
            <a:endParaRPr lang="en-US" altLang="zh-CN" dirty="0"/>
          </a:p>
          <a:p>
            <a:r>
              <a:rPr lang="en-US" altLang="zh-CN" dirty="0"/>
              <a:t>A</a:t>
            </a:r>
            <a:endParaRPr lang="en-US" altLang="zh-CN" dirty="0"/>
          </a:p>
          <a:p>
            <a:r>
              <a:rPr lang="en-US" altLang="zh-CN" dirty="0"/>
              <a:t>D</a:t>
            </a:r>
            <a:endParaRPr lang="en-US" altLang="zh-CN" dirty="0"/>
          </a:p>
          <a:p>
            <a:r>
              <a:rPr lang="en-US" altLang="zh-CN" dirty="0"/>
              <a:t>B</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               </a:t>
            </a:r>
            <a:r>
              <a:rPr lang="zh-CN" altLang="zh-CN" sz="1200" dirty="0">
                <a:solidFill>
                  <a:schemeClr val="tx2"/>
                </a:solidFill>
              </a:rPr>
              <a:t>计算机</a:t>
            </a:r>
            <a:r>
              <a:rPr lang="zh-CN" altLang="en-US" sz="1200" dirty="0">
                <a:solidFill>
                  <a:schemeClr val="tx2"/>
                </a:solidFill>
              </a:rPr>
              <a:t>实现</a:t>
            </a:r>
            <a:r>
              <a:rPr lang="zh-CN" altLang="zh-CN" sz="1200" dirty="0">
                <a:solidFill>
                  <a:schemeClr val="tx2"/>
                </a:solidFill>
              </a:rPr>
              <a:t>指的是计算</a:t>
            </a:r>
            <a:r>
              <a:rPr lang="zh-CN" altLang="zh-CN" sz="1200" dirty="0">
                <a:solidFill>
                  <a:srgbClr val="FF0000"/>
                </a:solidFill>
              </a:rPr>
              <a:t>机</a:t>
            </a:r>
            <a:r>
              <a:rPr lang="zh-CN" altLang="en-US" sz="1200" dirty="0">
                <a:solidFill>
                  <a:srgbClr val="FF0000"/>
                </a:solidFill>
              </a:rPr>
              <a:t>组成</a:t>
            </a:r>
            <a:r>
              <a:rPr lang="zh-CN" altLang="zh-CN" sz="1200" dirty="0">
                <a:solidFill>
                  <a:schemeClr val="tx2"/>
                </a:solidFill>
              </a:rPr>
              <a:t>的</a:t>
            </a:r>
            <a:r>
              <a:rPr lang="zh-CN" altLang="en-US" sz="1200" b="1" dirty="0">
                <a:solidFill>
                  <a:schemeClr val="tx2"/>
                </a:solidFill>
              </a:rPr>
              <a:t>物理</a:t>
            </a:r>
            <a:r>
              <a:rPr lang="zh-CN" altLang="zh-CN" sz="1200" dirty="0">
                <a:solidFill>
                  <a:schemeClr val="tx2"/>
                </a:solidFill>
              </a:rPr>
              <a:t>实现。</a:t>
            </a:r>
            <a:r>
              <a:rPr lang="en-US" altLang="zh-CN" sz="1200" dirty="0">
                <a:solidFill>
                  <a:schemeClr val="tx2"/>
                </a:solidFill>
              </a:rPr>
              <a:t> </a:t>
            </a:r>
            <a:endParaRPr lang="en-US" altLang="zh-CN" dirty="0"/>
          </a:p>
          <a:p>
            <a:r>
              <a:rPr lang="en-US" altLang="zh-CN" dirty="0"/>
              <a:t>2</a:t>
            </a:r>
            <a:r>
              <a:rPr lang="zh-CN" altLang="en-US" dirty="0"/>
              <a:t>、√</a:t>
            </a:r>
            <a:endParaRPr lang="en-US" altLang="zh-CN" dirty="0"/>
          </a:p>
          <a:p>
            <a:endParaRPr lang="en-US" altLang="zh-CN" dirty="0"/>
          </a:p>
          <a:p>
            <a:pPr marL="0" marR="0" lvl="0" indent="0" algn="l" defTabSz="914400" rtl="0" eaLnBrk="0" fontAlgn="base" latinLnBrk="0" hangingPunct="0">
              <a:lnSpc>
                <a:spcPct val="100000"/>
              </a:lnSpc>
              <a:spcBef>
                <a:spcPct val="0"/>
              </a:spcBef>
              <a:spcAft>
                <a:spcPct val="0"/>
              </a:spcAft>
              <a:buClrTx/>
              <a:buSzTx/>
              <a:buFontTx/>
              <a:buNone/>
              <a:defRPr/>
            </a:pPr>
            <a:r>
              <a:rPr lang="en-US" altLang="zh-CN" dirty="0"/>
              <a:t>1</a:t>
            </a:r>
            <a:r>
              <a:rPr lang="zh-CN" altLang="en-US" dirty="0"/>
              <a:t>、各机器级之间界面；的功能进行分配（</a:t>
            </a:r>
            <a:r>
              <a:rPr lang="zh-CN" altLang="en-US" sz="1200" b="1" dirty="0">
                <a:solidFill>
                  <a:srgbClr val="FF0000"/>
                </a:solidFill>
              </a:rPr>
              <a:t>计算机系统结构</a:t>
            </a:r>
            <a:r>
              <a:rPr lang="zh-CN" altLang="en-US" sz="1200" b="1" dirty="0">
                <a:solidFill>
                  <a:srgbClr val="002060"/>
                </a:solidFill>
              </a:rPr>
              <a:t>（</a:t>
            </a:r>
            <a:r>
              <a:rPr lang="en-US" altLang="zh-CN" sz="1200" b="1" dirty="0">
                <a:solidFill>
                  <a:srgbClr val="002060"/>
                </a:solidFill>
              </a:rPr>
              <a:t> System Architecture</a:t>
            </a:r>
            <a:r>
              <a:rPr lang="zh-CN" altLang="en-US" sz="1200" b="1" dirty="0">
                <a:solidFill>
                  <a:srgbClr val="002060"/>
                </a:solidFill>
              </a:rPr>
              <a:t>）</a:t>
            </a:r>
            <a:r>
              <a:rPr lang="zh-CN" altLang="en-US" sz="1200" b="1" dirty="0"/>
              <a:t>是对计算机系统中各机器级之间界面的划分和定义，以及对各级界面上、下的功能进行分配。</a:t>
            </a:r>
            <a:endParaRPr lang="en-US" altLang="zh-CN" sz="1200" b="1" dirty="0"/>
          </a:p>
          <a:p>
            <a:r>
              <a:rPr lang="zh-CN" altLang="en-US" dirty="0"/>
              <a:t>）</a:t>
            </a:r>
            <a:endParaRPr lang="en-US" altLang="zh-CN" dirty="0"/>
          </a:p>
          <a:p>
            <a:r>
              <a:rPr lang="en-US" altLang="zh-CN" dirty="0"/>
              <a:t>2</a:t>
            </a:r>
            <a:r>
              <a:rPr lang="zh-CN" altLang="en-US"/>
              <a:t>、逻辑实现；物理实现</a:t>
            </a:r>
            <a:endParaRPr lang="zh-CN" altLang="en-US" dirty="0"/>
          </a:p>
        </p:txBody>
      </p:sp>
      <p:sp>
        <p:nvSpPr>
          <p:cNvPr id="4" name="灯片编号占位符 3"/>
          <p:cNvSpPr>
            <a:spLocks noGrp="1"/>
          </p:cNvSpPr>
          <p:nvPr>
            <p:ph type="sldNum" sz="quarter" idx="5"/>
          </p:nvPr>
        </p:nvSpPr>
        <p:spPr/>
        <p:txBody>
          <a:bodyPr/>
          <a:lstStyle/>
          <a:p>
            <a:pPr>
              <a:defRPr/>
            </a:pPr>
            <a:fld id="{0826599C-C4B6-4A33-A023-394C1CB1F1F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判断题：</a:t>
            </a:r>
            <a:endParaRPr lang="en-US" altLang="zh-CN" dirty="0"/>
          </a:p>
          <a:p>
            <a:r>
              <a:rPr lang="en-US" altLang="zh-CN" dirty="0"/>
              <a:t>1</a:t>
            </a:r>
            <a:r>
              <a:rPr lang="zh-CN" altLang="en-US" dirty="0"/>
              <a:t>、错              </a:t>
            </a:r>
            <a:r>
              <a:rPr lang="zh-CN" altLang="en-US" b="1" dirty="0">
                <a:solidFill>
                  <a:srgbClr val="FF0000"/>
                </a:solidFill>
                <a:latin typeface="Times New Roman" panose="02020603050405020304" pitchFamily="18" charset="0"/>
              </a:rPr>
              <a:t>变址寻址</a:t>
            </a:r>
            <a:r>
              <a:rPr lang="zh-CN" altLang="en-US" b="1" dirty="0">
                <a:latin typeface="Times New Roman" panose="02020603050405020304" pitchFamily="18" charset="0"/>
              </a:rPr>
              <a:t>：支持向量、数组，实现循环</a:t>
            </a:r>
            <a:endParaRPr lang="en-US" altLang="zh-CN" dirty="0"/>
          </a:p>
          <a:p>
            <a:r>
              <a:rPr lang="en-US" altLang="zh-CN" dirty="0"/>
              <a:t>2</a:t>
            </a:r>
            <a:r>
              <a:rPr lang="zh-CN" altLang="en-US" dirty="0"/>
              <a:t>、对</a:t>
            </a:r>
            <a:endParaRPr lang="en-US" altLang="zh-CN" dirty="0"/>
          </a:p>
          <a:p>
            <a:r>
              <a:rPr lang="en-US" altLang="zh-CN" dirty="0"/>
              <a:t>3</a:t>
            </a:r>
            <a:r>
              <a:rPr lang="zh-CN" altLang="en-US" dirty="0"/>
              <a:t>、对</a:t>
            </a:r>
            <a:endParaRPr lang="en-US" altLang="zh-CN" dirty="0"/>
          </a:p>
          <a:p>
            <a:r>
              <a:rPr lang="en-US" altLang="zh-CN" dirty="0"/>
              <a:t>4</a:t>
            </a:r>
            <a:r>
              <a:rPr lang="zh-CN" altLang="en-US" dirty="0"/>
              <a:t>、对</a:t>
            </a:r>
            <a:r>
              <a:rPr lang="en-US" altLang="zh-CN" dirty="0"/>
              <a:t>	</a:t>
            </a:r>
            <a:endParaRPr lang="en-US" altLang="zh-CN" dirty="0"/>
          </a:p>
          <a:p>
            <a:r>
              <a:rPr lang="en-US" altLang="zh-CN" dirty="0"/>
              <a:t>5</a:t>
            </a:r>
            <a:r>
              <a:rPr lang="zh-CN" altLang="en-US" dirty="0"/>
              <a:t>、对</a:t>
            </a:r>
            <a:endParaRPr lang="en-US" altLang="zh-CN" dirty="0"/>
          </a:p>
          <a:p>
            <a:r>
              <a:rPr lang="en-US" altLang="zh-CN" dirty="0"/>
              <a:t>6</a:t>
            </a:r>
            <a:r>
              <a:rPr lang="zh-CN" altLang="en-US" dirty="0"/>
              <a:t>、对</a:t>
            </a:r>
            <a:endParaRPr lang="en-US" altLang="zh-CN" dirty="0"/>
          </a:p>
          <a:p>
            <a:r>
              <a:rPr lang="zh-CN" altLang="en-US" dirty="0"/>
              <a:t>填空题：</a:t>
            </a:r>
            <a:endParaRPr lang="en-US" altLang="zh-CN" dirty="0"/>
          </a:p>
          <a:p>
            <a:r>
              <a:rPr lang="en-US" altLang="zh-CN" dirty="0"/>
              <a:t>1</a:t>
            </a:r>
            <a:r>
              <a:rPr lang="zh-CN" altLang="en-US" dirty="0"/>
              <a:t>、寄存器；堆栈</a:t>
            </a:r>
            <a:endParaRPr lang="en-US" altLang="zh-CN" dirty="0"/>
          </a:p>
          <a:p>
            <a:r>
              <a:rPr lang="en-US" altLang="zh-CN" dirty="0"/>
              <a:t>2</a:t>
            </a:r>
            <a:r>
              <a:rPr lang="zh-CN" altLang="en-US" dirty="0"/>
              <a:t>、静态再定位；动态再定位</a:t>
            </a:r>
            <a:endParaRPr lang="en-US" altLang="zh-CN" dirty="0"/>
          </a:p>
        </p:txBody>
      </p:sp>
      <p:sp>
        <p:nvSpPr>
          <p:cNvPr id="4" name="灯片编号占位符 3"/>
          <p:cNvSpPr>
            <a:spLocks noGrp="1"/>
          </p:cNvSpPr>
          <p:nvPr>
            <p:ph type="sldNum" sz="quarter" idx="5"/>
          </p:nvPr>
        </p:nvSpPr>
        <p:spPr/>
        <p:txBody>
          <a:bodyPr/>
          <a:lstStyle/>
          <a:p>
            <a:pPr>
              <a:defRPr/>
            </a:pPr>
            <a:fld id="{E87253A0-1108-4E2E-93E0-C570E35040E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a:t>
            </a:r>
            <a:r>
              <a:rPr lang="en-US" altLang="zh-CN" dirty="0"/>
              <a:t>	</a:t>
            </a:r>
            <a:r>
              <a:rPr lang="zh-CN" altLang="en-US" b="1" dirty="0">
                <a:solidFill>
                  <a:srgbClr val="0000FF"/>
                </a:solidFill>
              </a:rPr>
              <a:t>非特权型</a:t>
            </a:r>
            <a:r>
              <a:rPr lang="zh-CN" altLang="en-US" b="1" dirty="0"/>
              <a:t>：主要供应应用程序员使用，也可供系统程序员使用</a:t>
            </a:r>
            <a:endParaRPr lang="en-US" altLang="zh-CN" dirty="0"/>
          </a:p>
          <a:p>
            <a:r>
              <a:rPr lang="zh-CN" altLang="en-US" dirty="0"/>
              <a:t>错 </a:t>
            </a:r>
            <a:r>
              <a:rPr lang="en-US" altLang="zh-CN" dirty="0"/>
              <a:t>	</a:t>
            </a:r>
            <a:r>
              <a:rPr lang="zh-CN" altLang="en-US" b="1">
                <a:solidFill>
                  <a:srgbClr val="0000FF"/>
                </a:solidFill>
              </a:rPr>
              <a:t>特权型</a:t>
            </a:r>
            <a:r>
              <a:rPr lang="zh-CN" altLang="en-US" b="1"/>
              <a:t>：系统程序员使用，用户无权使用</a:t>
            </a:r>
            <a:endParaRPr lang="zh-CN" altLang="en-US" dirty="0"/>
          </a:p>
        </p:txBody>
      </p:sp>
      <p:sp>
        <p:nvSpPr>
          <p:cNvPr id="4" name="灯片编号占位符 3"/>
          <p:cNvSpPr>
            <a:spLocks noGrp="1"/>
          </p:cNvSpPr>
          <p:nvPr>
            <p:ph type="sldNum" sz="quarter" idx="5"/>
          </p:nvPr>
        </p:nvSpPr>
        <p:spPr/>
        <p:txBody>
          <a:bodyPr/>
          <a:lstStyle/>
          <a:p>
            <a:pPr>
              <a:defRPr/>
            </a:pPr>
            <a:fld id="{E87253A0-1108-4E2E-93E0-C570E35040E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endParaRPr lang="en-US" altLang="zh-CN" dirty="0"/>
          </a:p>
          <a:p>
            <a:r>
              <a:rPr lang="zh-CN" altLang="en-US" dirty="0"/>
              <a:t>错</a:t>
            </a:r>
            <a:endParaRPr lang="en-US" altLang="zh-CN" dirty="0"/>
          </a:p>
          <a:p>
            <a:r>
              <a:rPr lang="zh-CN" altLang="en-US" dirty="0"/>
              <a:t>对</a:t>
            </a:r>
            <a:endParaRPr lang="en-US" altLang="zh-CN" dirty="0"/>
          </a:p>
          <a:p>
            <a:r>
              <a:rPr lang="zh-CN" altLang="en-US" dirty="0"/>
              <a:t>错</a:t>
            </a:r>
            <a:r>
              <a:rPr lang="en-US" altLang="zh-CN" dirty="0"/>
              <a:t>   </a:t>
            </a:r>
            <a:r>
              <a:rPr lang="zh-CN" altLang="en-US" sz="1200" b="1" dirty="0"/>
              <a:t>指令用流水和延迟转移</a:t>
            </a:r>
            <a:r>
              <a:rPr lang="en-US" altLang="zh-CN" sz="1200" b="1" dirty="0"/>
              <a:t> </a:t>
            </a:r>
            <a:r>
              <a:rPr lang="zh-CN" altLang="en-US" sz="1200" b="1" dirty="0"/>
              <a:t>，这是设计</a:t>
            </a:r>
            <a:r>
              <a:rPr lang="en-US" altLang="zh-CN" sz="1200" b="1" dirty="0"/>
              <a:t>RISC</a:t>
            </a:r>
            <a:r>
              <a:rPr lang="zh-CN" altLang="en-US" sz="1200" b="1" dirty="0"/>
              <a:t>结构采用的基本技术。</a:t>
            </a:r>
            <a:endParaRPr lang="en-US" altLang="zh-CN" sz="1200" b="1" dirty="0"/>
          </a:p>
          <a:p>
            <a:endParaRPr lang="en-US" altLang="zh-CN" sz="1200" b="1" dirty="0"/>
          </a:p>
          <a:p>
            <a:r>
              <a:rPr lang="zh-CN" altLang="en-US" sz="1200" b="1"/>
              <a:t>高级语言；操作系统</a:t>
            </a:r>
            <a:endParaRPr lang="zh-CN" altLang="en-US" dirty="0"/>
          </a:p>
        </p:txBody>
      </p:sp>
      <p:sp>
        <p:nvSpPr>
          <p:cNvPr id="4" name="灯片编号占位符 3"/>
          <p:cNvSpPr>
            <a:spLocks noGrp="1"/>
          </p:cNvSpPr>
          <p:nvPr>
            <p:ph type="sldNum" sz="quarter" idx="5"/>
          </p:nvPr>
        </p:nvSpPr>
        <p:spPr/>
        <p:txBody>
          <a:bodyPr/>
          <a:lstStyle/>
          <a:p>
            <a:pPr>
              <a:defRPr/>
            </a:pPr>
            <a:fld id="{E87253A0-1108-4E2E-93E0-C570E35040E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                        </a:t>
            </a:r>
            <a:r>
              <a:rPr lang="zh-CN" altLang="en-US" sz="1200" b="0" dirty="0"/>
              <a:t>存储器</a:t>
            </a:r>
            <a:r>
              <a:rPr lang="zh-CN" altLang="en-US" sz="1200" b="1" dirty="0"/>
              <a:t>存储周期T</a:t>
            </a:r>
            <a:r>
              <a:rPr lang="en-US" altLang="zh-CN" sz="1200" b="1" dirty="0"/>
              <a:t>M</a:t>
            </a:r>
            <a:r>
              <a:rPr lang="zh-CN" altLang="en-US" sz="1200" b="0" dirty="0"/>
              <a:t>是连续启动一个存储体需要的时间间隔</a:t>
            </a:r>
            <a:r>
              <a:rPr lang="zh-CN" altLang="en-US" sz="1200" b="1" dirty="0"/>
              <a:t>。</a:t>
            </a:r>
            <a:endParaRPr lang="zh-CN" altLang="en-US" dirty="0"/>
          </a:p>
        </p:txBody>
      </p:sp>
      <p:sp>
        <p:nvSpPr>
          <p:cNvPr id="4" name="灯片编号占位符 3"/>
          <p:cNvSpPr>
            <a:spLocks noGrp="1"/>
          </p:cNvSpPr>
          <p:nvPr>
            <p:ph type="sldNum" sz="quarter" idx="5"/>
          </p:nvPr>
        </p:nvSpPr>
        <p:spPr/>
        <p:txBody>
          <a:bodyPr/>
          <a:lstStyle/>
          <a:p>
            <a:fld id="{8ED5307E-EDF7-4A34-82D1-177EB6A0730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8ED5307E-EDF7-4A34-82D1-177EB6A0730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大容量；高速度；低价格</a:t>
            </a:r>
            <a:endParaRPr lang="zh-CN" altLang="en-US" dirty="0"/>
          </a:p>
        </p:txBody>
      </p:sp>
      <p:sp>
        <p:nvSpPr>
          <p:cNvPr id="4" name="灯片编号占位符 3"/>
          <p:cNvSpPr>
            <a:spLocks noGrp="1"/>
          </p:cNvSpPr>
          <p:nvPr>
            <p:ph type="sldNum" sz="quarter" idx="5"/>
          </p:nvPr>
        </p:nvSpPr>
        <p:spPr/>
        <p:txBody>
          <a:bodyPr/>
          <a:lstStyle/>
          <a:p>
            <a:fld id="{8ED5307E-EDF7-4A34-82D1-177EB6A0730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访问时间</a:t>
            </a:r>
            <a:r>
              <a:rPr lang="en-US" altLang="zh-CN" dirty="0"/>
              <a:t>Ta;</a:t>
            </a:r>
            <a:r>
              <a:rPr lang="zh-CN" altLang="en-US" dirty="0"/>
              <a:t>存储周期</a:t>
            </a:r>
            <a:r>
              <a:rPr lang="en-US" altLang="zh-CN" dirty="0"/>
              <a:t>Tm</a:t>
            </a:r>
            <a:r>
              <a:rPr lang="zh-CN" altLang="en-US" dirty="0"/>
              <a:t>；存储器频宽</a:t>
            </a:r>
            <a:endParaRPr lang="zh-CN" altLang="en-US" dirty="0"/>
          </a:p>
        </p:txBody>
      </p:sp>
      <p:sp>
        <p:nvSpPr>
          <p:cNvPr id="4" name="灯片编号占位符 3"/>
          <p:cNvSpPr>
            <a:spLocks noGrp="1"/>
          </p:cNvSpPr>
          <p:nvPr>
            <p:ph type="sldNum" sz="quarter" idx="5"/>
          </p:nvPr>
        </p:nvSpPr>
        <p:spPr/>
        <p:txBody>
          <a:bodyPr/>
          <a:lstStyle/>
          <a:p>
            <a:fld id="{8ED5307E-EDF7-4A34-82D1-177EB6A0730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C</a:t>
            </a:r>
            <a:endParaRPr lang="en-US" altLang="zh-CN" dirty="0"/>
          </a:p>
          <a:p>
            <a:endParaRPr lang="en-US" altLang="zh-CN" dirty="0"/>
          </a:p>
          <a:p>
            <a:r>
              <a:rPr lang="en-US" altLang="zh-CN" dirty="0"/>
              <a:t>1</a:t>
            </a:r>
            <a:r>
              <a:rPr lang="zh-CN" altLang="en-US" dirty="0"/>
              <a:t>、哈夫曼压缩原理；</a:t>
            </a:r>
            <a:r>
              <a:rPr lang="en-US" altLang="zh-CN" dirty="0"/>
              <a:t>Amdahl</a:t>
            </a:r>
            <a:r>
              <a:rPr lang="zh-CN" altLang="en-US" dirty="0"/>
              <a:t>定律；程序访问的局部性定律</a:t>
            </a:r>
            <a:endParaRPr lang="en-US" altLang="zh-CN" dirty="0"/>
          </a:p>
          <a:p>
            <a:r>
              <a:rPr lang="en-US" altLang="zh-CN" dirty="0"/>
              <a:t>2</a:t>
            </a:r>
            <a:r>
              <a:rPr lang="zh-CN" altLang="en-US" dirty="0"/>
              <a:t>、时间上的局部性；空间上的局部性</a:t>
            </a:r>
            <a:endParaRPr lang="en-US" altLang="zh-CN" dirty="0"/>
          </a:p>
          <a:p>
            <a:r>
              <a:rPr lang="en-US" altLang="zh-CN" dirty="0"/>
              <a:t>3</a:t>
            </a:r>
            <a:r>
              <a:rPr lang="zh-CN" altLang="en-US" dirty="0"/>
              <a:t>、峰值</a:t>
            </a:r>
            <a:r>
              <a:rPr lang="zh-CN" altLang="en-US" dirty="0"/>
              <a:t>性能；算数性能平均值</a:t>
            </a:r>
            <a:r>
              <a:rPr lang="en-US" altLang="zh-CN" dirty="0"/>
              <a:t>Am</a:t>
            </a:r>
            <a:r>
              <a:rPr lang="zh-CN" altLang="en-US" dirty="0"/>
              <a:t>；调和性能平均值</a:t>
            </a:r>
            <a:r>
              <a:rPr lang="en-US" altLang="zh-CN" dirty="0"/>
              <a:t>Hm</a:t>
            </a:r>
            <a:r>
              <a:rPr lang="zh-CN" altLang="en-US" dirty="0"/>
              <a:t>；几何性能平均值</a:t>
            </a:r>
            <a:r>
              <a:rPr lang="en-US" altLang="zh-CN" dirty="0"/>
              <a:t>Gm</a:t>
            </a:r>
            <a:endParaRPr lang="en-US" altLang="zh-CN" dirty="0"/>
          </a:p>
          <a:p>
            <a:endParaRPr lang="en-US" altLang="zh-CN" dirty="0"/>
          </a:p>
          <a:p>
            <a:r>
              <a:rPr lang="zh-CN" altLang="en-US" dirty="0"/>
              <a:t>计算题：见</a:t>
            </a:r>
            <a:r>
              <a:rPr lang="en-US" altLang="zh-CN" dirty="0"/>
              <a:t>PPT1.3   P26</a:t>
            </a:r>
            <a:r>
              <a:rPr lang="zh-CN" altLang="en-US"/>
              <a:t>例题；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FA75689-D270-48B4-9596-9A4B9CB6EF9E}" type="slidenum">
              <a:rPr lang="zh-CN" altLang="en-US" smtClean="0"/>
            </a:fld>
            <a:endParaRPr lang="zh-CN" altLang="en-US">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en-US" altLang="zh-CN"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1-4-3-2</a:t>
            </a:r>
            <a:endParaRPr lang="zh-CN" altLang="en-US"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优先级的确定；</a:t>
            </a:r>
            <a:endParaRPr lang="en-US" altLang="zh-CN" dirty="0"/>
          </a:p>
          <a:p>
            <a:r>
              <a:rPr lang="zh-CN" altLang="en-US" dirty="0"/>
              <a:t>对中断请求的分析和处理；</a:t>
            </a:r>
            <a:endParaRPr lang="en-US" altLang="zh-CN" dirty="0"/>
          </a:p>
          <a:p>
            <a:r>
              <a:rPr lang="zh-CN" altLang="en-US" dirty="0"/>
              <a:t>中断返回</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中断处理程序；</a:t>
            </a:r>
            <a:endParaRPr lang="en-US" altLang="zh-CN" dirty="0"/>
          </a:p>
          <a:p>
            <a:r>
              <a:rPr lang="zh-CN" altLang="en-US" dirty="0"/>
              <a:t>中断响应硬件保存；</a:t>
            </a:r>
            <a:endParaRPr lang="en-US" altLang="zh-CN" dirty="0"/>
          </a:p>
          <a:p>
            <a:r>
              <a:rPr lang="zh-CN" altLang="en-US" dirty="0"/>
              <a:t>中断处理程序保存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中断响应时间；</a:t>
            </a:r>
            <a:endParaRPr lang="en-US" altLang="zh-CN" dirty="0"/>
          </a:p>
          <a:p>
            <a:r>
              <a:rPr lang="en-US" altLang="zh-CN"/>
              <a:t>PSW</a:t>
            </a:r>
            <a:endParaRPr lang="zh-CN" altLang="en-US"/>
          </a:p>
        </p:txBody>
      </p:sp>
      <p:sp>
        <p:nvSpPr>
          <p:cNvPr id="4" name="灯片编号占位符 3"/>
          <p:cNvSpPr>
            <a:spLocks noGrp="1"/>
          </p:cNvSpPr>
          <p:nvPr>
            <p:ph type="sldNum" sz="quarter" idx="5"/>
          </p:nvPr>
        </p:nvSpPr>
        <p:spPr/>
        <p:txBody>
          <a:bodyPr/>
          <a:lstStyle/>
          <a:p>
            <a:fld id="{CBA6F7A7-AFE3-4F04-B3BC-60CF91C24A2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nchorCtr="0"/>
          <a:p>
            <a:pPr lvl="0">
              <a:spcBef>
                <a:spcPct val="0"/>
              </a:spcBef>
            </a:pPr>
            <a:r>
              <a:rPr lang="en-US" altLang="zh-CN" dirty="0"/>
              <a:t>A</a:t>
            </a:r>
            <a:endParaRPr lang="zh-CN" altLang="en-US" dirty="0"/>
          </a:p>
        </p:txBody>
      </p:sp>
      <p:sp>
        <p:nvSpPr>
          <p:cNvPr id="512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nchorCtr="0"/>
          <a:p>
            <a:pPr lvl="0">
              <a:spcBef>
                <a:spcPct val="0"/>
              </a:spcBef>
            </a:pPr>
            <a:r>
              <a:rPr lang="en-US" altLang="zh-CN" dirty="0"/>
              <a:t>A</a:t>
            </a:r>
            <a:endParaRPr lang="zh-CN" altLang="en-US" dirty="0"/>
          </a:p>
        </p:txBody>
      </p:sp>
      <p:sp>
        <p:nvSpPr>
          <p:cNvPr id="71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nchorCtr="0"/>
          <a:p>
            <a:pPr lvl="0">
              <a:spcBef>
                <a:spcPct val="0"/>
              </a:spcBef>
            </a:pPr>
            <a:r>
              <a:rPr lang="en-US" altLang="zh-CN" dirty="0"/>
              <a:t>A</a:t>
            </a: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B</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rPr>
              <a:t>通道指令功能简单、使用面窄。</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rPr>
              <a:t>通道程序在与</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rPr>
              <a:t>CPU</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rPr>
              <a:t>共享的主存内</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rPr>
              <a:t>通道内部只有用于数据缓冲的小容量存储器</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33CC"/>
                </a:solidFill>
                <a:effectLst/>
                <a:uLnTx/>
                <a:uFillTx/>
                <a:latin typeface="Arial" panose="020B0604020202020204" pitchFamily="34" charset="0"/>
                <a:ea typeface="黑体" panose="02010609060101010101" pitchFamily="49" charset="-122"/>
                <a:cs typeface="+mn-cs"/>
              </a:rPr>
              <a:t>           所以通道不能看作独立的处理机</a:t>
            </a:r>
            <a:endParaRPr kumimoji="0" lang="zh-CN" altLang="en-US" sz="1200" b="0" i="0" u="none" strike="noStrike" kern="1200" cap="none" spc="0" normalizeH="0" baseline="0" noProof="0" dirty="0">
              <a:ln>
                <a:noFill/>
              </a:ln>
              <a:solidFill>
                <a:srgbClr val="0033CC"/>
              </a:solidFill>
              <a:effectLst/>
              <a:uLnTx/>
              <a:uFillTx/>
              <a:latin typeface="Arial" panose="020B0604020202020204" pitchFamily="34"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a:ln>
            <a:solidFill>
              <a:srgbClr val="000000"/>
            </a:solidFill>
            <a:miter/>
          </a:ln>
        </p:spPr>
      </p:sp>
      <p:sp>
        <p:nvSpPr>
          <p:cNvPr id="13314" name="备注占位符 2"/>
          <p:cNvSpPr>
            <a:spLocks noGrp="1"/>
          </p:cNvSpPr>
          <p:nvPr>
            <p:ph type="body"/>
          </p:nvPr>
        </p:nvSpPr>
        <p:spPr>
          <a:noFill/>
          <a:ln>
            <a:noFill/>
          </a:ln>
        </p:spPr>
        <p:txBody>
          <a:bodyPr wrap="square" lIns="91440" tIns="45720" rIns="91440" bIns="45720" anchor="t" anchorCtr="0"/>
          <a:p>
            <a:pPr lvl="0">
              <a:spcBef>
                <a:spcPct val="0"/>
              </a:spcBef>
            </a:pPr>
            <a:r>
              <a:rPr lang="zh-CN" altLang="en-US" dirty="0"/>
              <a:t>错</a:t>
            </a:r>
            <a:endParaRPr lang="en-US" altLang="zh-CN" dirty="0"/>
          </a:p>
          <a:p>
            <a:pPr lvl="0">
              <a:lnSpc>
                <a:spcPct val="90000"/>
              </a:lnSpc>
              <a:spcBef>
                <a:spcPct val="20000"/>
              </a:spcBef>
            </a:pPr>
            <a:r>
              <a:rPr lang="zh-CN" altLang="en-US" dirty="0">
                <a:solidFill>
                  <a:srgbClr val="0033CC"/>
                </a:solidFill>
                <a:latin typeface="黑体" panose="02010609060101010101" pitchFamily="49" charset="-122"/>
                <a:ea typeface="黑体" panose="02010609060101010101" pitchFamily="49" charset="-122"/>
              </a:rPr>
              <a:t>极限流量与实际最大流量的差值越小越好</a:t>
            </a:r>
            <a:endParaRPr lang="zh-CN" altLang="en-US" dirty="0">
              <a:solidFill>
                <a:srgbClr val="0033CC"/>
              </a:solidFill>
              <a:latin typeface="黑体" panose="02010609060101010101" pitchFamily="49" charset="-122"/>
              <a:ea typeface="黑体" panose="02010609060101010101" pitchFamily="49" charset="-122"/>
            </a:endParaRPr>
          </a:p>
          <a:p>
            <a:pPr lvl="0">
              <a:lnSpc>
                <a:spcPct val="90000"/>
              </a:lnSpc>
              <a:spcBef>
                <a:spcPct val="20000"/>
              </a:spcBef>
            </a:pPr>
            <a:endParaRPr lang="zh-CN" altLang="en-US" dirty="0">
              <a:latin typeface="黑体" panose="02010609060101010101" pitchFamily="49" charset="-122"/>
              <a:ea typeface="黑体" panose="02010609060101010101" pitchFamily="49" charset="-122"/>
            </a:endParaRPr>
          </a:p>
          <a:p>
            <a:pPr lvl="0">
              <a:lnSpc>
                <a:spcPct val="90000"/>
              </a:lnSpc>
              <a:spcBef>
                <a:spcPct val="20000"/>
              </a:spcBef>
            </a:pPr>
            <a:r>
              <a:rPr lang="zh-CN" altLang="en-US" dirty="0"/>
              <a:t>差值越小，利用率越高，设计越合理</a:t>
            </a:r>
            <a:endParaRPr lang="zh-CN" altLang="en-US" dirty="0"/>
          </a:p>
        </p:txBody>
      </p:sp>
      <p:sp>
        <p:nvSpPr>
          <p:cNvPr id="1331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错</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当设备要求通道的</a:t>
            </a:r>
            <a:r>
              <a:rPr kumimoji="0" lang="zh-CN" altLang="en-US" sz="1200"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n-cs"/>
              </a:rPr>
              <a:t>实际最大流量非常接近于通道设计所能达到的极限流量</a:t>
            </a:r>
            <a:r>
              <a:rPr kumimoji="0" lang="zh-CN" altLang="en-US"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时，速率高的设备频繁发出请求而优先得到响应和处理，速率低的设备会因得不到通道而丢失信息。</a:t>
            </a:r>
            <a:endParaRPr kumimoji="0" lang="en-US" altLang="zh-CN"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为此可在设备或设备控制器中</a:t>
            </a:r>
            <a:r>
              <a:rPr kumimoji="0" lang="zh-CN" altLang="en-US" sz="1200"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n-cs"/>
              </a:rPr>
              <a:t>设置一定容量的缓冲器以缓冲来不及处理的信息</a:t>
            </a:r>
            <a:r>
              <a:rPr kumimoji="0" lang="zh-CN" altLang="en-US"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，或</a:t>
            </a:r>
            <a:r>
              <a:rPr kumimoji="0" lang="zh-CN" altLang="en-US" sz="1200"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n-cs"/>
              </a:rPr>
              <a:t>可动态改变设备响应优先级</a:t>
            </a:r>
            <a:r>
              <a:rPr kumimoji="0" lang="zh-CN" altLang="en-US"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，使得低速设备也有机会得到通道而保证微观上不丢失信息。当然基本原则是一定要满足的，</a:t>
            </a:r>
            <a:r>
              <a:rPr kumimoji="0" lang="zh-CN" altLang="en-US" sz="1200" b="1" i="0" u="none" strike="noStrike" kern="1200" cap="none" spc="0" normalizeH="0" baseline="0" noProof="0" dirty="0">
                <a:ln>
                  <a:noFill/>
                </a:ln>
                <a:solidFill>
                  <a:schemeClr val="accent1">
                    <a:lumMod val="75000"/>
                  </a:schemeClr>
                </a:solidFill>
                <a:effectLst/>
                <a:uLnTx/>
                <a:uFillTx/>
                <a:latin typeface="黑体" panose="02010609060101010101" pitchFamily="49" charset="-122"/>
                <a:ea typeface="黑体" panose="02010609060101010101" pitchFamily="49" charset="-122"/>
                <a:cs typeface="+mn-cs"/>
              </a:rPr>
              <a:t>否则</a:t>
            </a:r>
            <a:r>
              <a:rPr kumimoji="0" lang="zh-CN" altLang="en-US"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无论采用什么办法，设备总是要丢失信息的。</a:t>
            </a:r>
            <a:endParaRPr kumimoji="0" lang="zh-CN" altLang="en-US" sz="1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a:t>
            </a:r>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2EEE7DE8-0449-4796-9DF9-E73CCFEBFB79}"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2EEE7DE8-0449-4796-9DF9-E73CCFEBFB79}"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2EEE7DE8-0449-4796-9DF9-E73CCFEBFB79}"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虚拟存储器；</a:t>
            </a:r>
            <a:r>
              <a:rPr lang="en-US" altLang="zh-CN" dirty="0"/>
              <a:t>cache</a:t>
            </a:r>
            <a:r>
              <a:rPr lang="zh-CN" altLang="en-US" dirty="0"/>
              <a:t>存储器</a:t>
            </a:r>
            <a:endParaRPr lang="zh-CN" altLang="en-US" dirty="0"/>
          </a:p>
        </p:txBody>
      </p:sp>
      <p:sp>
        <p:nvSpPr>
          <p:cNvPr id="4" name="灯片编号占位符 3"/>
          <p:cNvSpPr>
            <a:spLocks noGrp="1"/>
          </p:cNvSpPr>
          <p:nvPr>
            <p:ph type="sldNum" sz="quarter" idx="5"/>
          </p:nvPr>
        </p:nvSpPr>
        <p:spPr/>
        <p:txBody>
          <a:bodyPr/>
          <a:lstStyle/>
          <a:p>
            <a:fld id="{2EEE7DE8-0449-4796-9DF9-E73CCFEBFB79}"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时间局部性；空间局部性</a:t>
            </a:r>
            <a:endParaRPr lang="zh-CN" altLang="en-US" dirty="0"/>
          </a:p>
        </p:txBody>
      </p:sp>
      <p:sp>
        <p:nvSpPr>
          <p:cNvPr id="4" name="灯片编号占位符 3"/>
          <p:cNvSpPr>
            <a:spLocks noGrp="1"/>
          </p:cNvSpPr>
          <p:nvPr>
            <p:ph type="sldNum" sz="quarter" idx="5"/>
          </p:nvPr>
        </p:nvSpPr>
        <p:spPr/>
        <p:txBody>
          <a:bodyPr/>
          <a:lstStyle/>
          <a:p>
            <a:fld id="{2EEE7DE8-0449-4796-9DF9-E73CCFEBFB79}"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段式管理</a:t>
            </a:r>
            <a:endParaRPr lang="zh-CN" altLang="en-US" dirty="0"/>
          </a:p>
        </p:txBody>
      </p:sp>
      <p:sp>
        <p:nvSpPr>
          <p:cNvPr id="4" name="灯片编号占位符 3"/>
          <p:cNvSpPr>
            <a:spLocks noGrp="1"/>
          </p:cNvSpPr>
          <p:nvPr>
            <p:ph type="sldNum" sz="quarter" idx="5"/>
          </p:nvPr>
        </p:nvSpPr>
        <p:spPr/>
        <p:txBody>
          <a:bodyPr/>
          <a:lstStyle/>
          <a:p>
            <a:fld id="{A0B837BC-5726-46A2-A327-9E23D5398A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a:t>
            </a:r>
            <a:endParaRPr lang="en-US" altLang="zh-CN" dirty="0"/>
          </a:p>
          <a:p>
            <a:r>
              <a:rPr lang="zh-CN" altLang="en-US" b="1" dirty="0"/>
              <a:t>段式管理</a:t>
            </a:r>
            <a:r>
              <a:rPr lang="zh-CN" altLang="en-US" dirty="0"/>
              <a:t>能使大程序分模块编制，便于多程序员并行编程，缩短编制时间。且各段的修改增添方便</a:t>
            </a:r>
            <a:endParaRPr lang="zh-CN" altLang="en-US" dirty="0"/>
          </a:p>
        </p:txBody>
      </p:sp>
      <p:sp>
        <p:nvSpPr>
          <p:cNvPr id="4" name="灯片编号占位符 3"/>
          <p:cNvSpPr>
            <a:spLocks noGrp="1"/>
          </p:cNvSpPr>
          <p:nvPr>
            <p:ph type="sldNum" sz="quarter" idx="5"/>
          </p:nvPr>
        </p:nvSpPr>
        <p:spPr/>
        <p:txBody>
          <a:bodyPr/>
          <a:lstStyle/>
          <a:p>
            <a:fld id="{A0B837BC-5726-46A2-A327-9E23D5398A00}"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A0B837BC-5726-46A2-A327-9E23D5398A00}"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页式、段页式</a:t>
            </a:r>
            <a:endParaRPr lang="zh-CN" altLang="en-US" dirty="0"/>
          </a:p>
        </p:txBody>
      </p:sp>
      <p:sp>
        <p:nvSpPr>
          <p:cNvPr id="4" name="灯片编号占位符 3"/>
          <p:cNvSpPr>
            <a:spLocks noGrp="1"/>
          </p:cNvSpPr>
          <p:nvPr>
            <p:ph type="sldNum" sz="quarter" idx="5"/>
          </p:nvPr>
        </p:nvSpPr>
        <p:spPr/>
        <p:txBody>
          <a:bodyPr/>
          <a:lstStyle/>
          <a:p>
            <a:fld id="{A0B837BC-5726-46A2-A327-9E23D5398A00}"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3B92FB31-B22E-40F6-AB24-F5972790D4ED}"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a:t>
            </a:r>
            <a:endParaRPr lang="en-US" altLang="zh-CN" dirty="0"/>
          </a:p>
          <a:p>
            <a:r>
              <a:rPr lang="en-US" altLang="zh-CN" dirty="0"/>
              <a:t>LRU</a:t>
            </a:r>
            <a:r>
              <a:rPr lang="zh-CN" altLang="en-US" dirty="0"/>
              <a:t>是堆栈型替换算法</a:t>
            </a:r>
            <a:endParaRPr lang="zh-CN" altLang="en-US" dirty="0"/>
          </a:p>
        </p:txBody>
      </p:sp>
      <p:sp>
        <p:nvSpPr>
          <p:cNvPr id="4" name="灯片编号占位符 3"/>
          <p:cNvSpPr>
            <a:spLocks noGrp="1"/>
          </p:cNvSpPr>
          <p:nvPr>
            <p:ph type="sldNum" sz="quarter" idx="5"/>
          </p:nvPr>
        </p:nvSpPr>
        <p:spPr/>
        <p:txBody>
          <a:bodyPr/>
          <a:lstStyle/>
          <a:p>
            <a:fld id="{3B92FB31-B22E-40F6-AB24-F5972790D4ED}"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页面大小；主存容量；所采用的页面调度策略</a:t>
            </a:r>
            <a:endParaRPr lang="zh-CN" altLang="en-US"/>
          </a:p>
        </p:txBody>
      </p:sp>
      <p:sp>
        <p:nvSpPr>
          <p:cNvPr id="4" name="灯片编号占位符 3"/>
          <p:cNvSpPr>
            <a:spLocks noGrp="1"/>
          </p:cNvSpPr>
          <p:nvPr>
            <p:ph type="sldNum" sz="quarter" idx="5"/>
          </p:nvPr>
        </p:nvSpPr>
        <p:spPr/>
        <p:txBody>
          <a:bodyPr/>
          <a:lstStyle/>
          <a:p>
            <a:fld id="{3B92FB31-B22E-40F6-AB24-F5972790D4E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a:t>
            </a:r>
            <a:endParaRPr lang="en-US" altLang="zh-CN" dirty="0"/>
          </a:p>
          <a:p>
            <a:r>
              <a:rPr lang="zh-CN" altLang="en-US" b="1" dirty="0"/>
              <a:t>写回法</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有利于省去许多将中间结果写入主存的无谓开销。</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a:t>
            </a:r>
            <a:endParaRPr lang="en-US" altLang="zh-CN" dirty="0"/>
          </a:p>
          <a:p>
            <a:r>
              <a:rPr lang="zh-CN" altLang="en-US" sz="1200">
                <a:solidFill>
                  <a:srgbClr val="000000"/>
                </a:solidFill>
                <a:latin typeface="微软雅黑" panose="020B0503020204020204" charset="-122"/>
                <a:ea typeface="微软雅黑" panose="020B0503020204020204" charset="-122"/>
                <a:sym typeface="微软雅黑" panose="020B0503020204020204" charset="-122"/>
              </a:rPr>
              <a:t>界限寄存器方式只适用于每个用户程序占用主存一个或几个连续的区域。</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en-US" altLang="zh-CN" dirty="0"/>
          </a:p>
          <a:p>
            <a:r>
              <a:rPr lang="zh-CN" altLang="en-US" sz="1200" b="1" dirty="0">
                <a:solidFill>
                  <a:srgbClr val="000000"/>
                </a:solidFill>
                <a:latin typeface="微软雅黑" panose="020B0503020204020204" charset="-122"/>
                <a:ea typeface="微软雅黑" panose="020B0503020204020204" charset="-122"/>
                <a:sym typeface="微软雅黑" panose="020B0503020204020204" charset="-122"/>
              </a:rPr>
              <a:t>并行性</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指的是两个或多个事件在同一时间间隔内发生。</a:t>
            </a:r>
            <a:endParaRPr lang="zh-CN" altLang="en-US" b="1" dirty="0"/>
          </a:p>
        </p:txBody>
      </p:sp>
      <p:sp>
        <p:nvSpPr>
          <p:cNvPr id="4" name="灯片编号占位符 3"/>
          <p:cNvSpPr>
            <a:spLocks noGrp="1"/>
          </p:cNvSpPr>
          <p:nvPr>
            <p:ph type="sldNum" sz="quarter" idx="5"/>
          </p:nvPr>
        </p:nvSpPr>
        <p:spPr/>
        <p:txBody>
          <a:bodyPr/>
          <a:lstStyle/>
          <a:p>
            <a:fld id="{6EF14D75-9FA4-4AF7-852E-380FECE59A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F2DFBC2-062D-4FC9-A32F-3BFAC8CDF2DE}" type="slidenum">
              <a:rPr lang="en-US" altLang="zh-CN"/>
            </a:fld>
            <a:endParaRPr lang="en-US" altLang="zh-CN"/>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BA567CA-8D86-4AD2-B3FA-EF3ED1366830}" type="slidenum">
              <a:rPr lang="en-US" altLang="zh-CN"/>
            </a:fld>
            <a:endParaRPr lang="en-US" altLang="zh-CN"/>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56408D1-4489-48D2-B720-798DA3F135B2}" type="slidenum">
              <a:rPr lang="en-US" altLang="zh-CN"/>
            </a:fld>
            <a:endParaRPr lang="en-US" altLang="zh-CN"/>
          </a:p>
        </p:txBody>
      </p:sp>
    </p:spTree>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7"/>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a:ea typeface="宋体" panose="02010600030101010101" pitchFamily="2" charset="-122"/>
            </a:endParaRPr>
          </a:p>
        </p:txBody>
      </p:sp>
      <p:sp>
        <p:nvSpPr>
          <p:cNvPr id="5" name="Rectangle 52"/>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a:ea typeface="宋体" panose="02010600030101010101" pitchFamily="2" charset="-122"/>
            </a:endParaRPr>
          </a:p>
        </p:txBody>
      </p:sp>
      <p:grpSp>
        <p:nvGrpSpPr>
          <p:cNvPr id="6" name="Group 53"/>
          <p:cNvGrpSpPr/>
          <p:nvPr/>
        </p:nvGrpSpPr>
        <p:grpSpPr bwMode="auto">
          <a:xfrm>
            <a:off x="19050" y="2330450"/>
            <a:ext cx="9115425" cy="358775"/>
            <a:chOff x="3827" y="1468"/>
            <a:chExt cx="1927" cy="226"/>
          </a:xfrm>
        </p:grpSpPr>
        <p:sp>
          <p:nvSpPr>
            <p:cNvPr id="7" name="Line 54"/>
            <p:cNvSpPr>
              <a:spLocks noChangeShapeType="1"/>
            </p:cNvSpPr>
            <p:nvPr/>
          </p:nvSpPr>
          <p:spPr bwMode="auto">
            <a:xfrm>
              <a:off x="3827" y="1468"/>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8" name="Line 55"/>
            <p:cNvSpPr>
              <a:spLocks noChangeShapeType="1"/>
            </p:cNvSpPr>
            <p:nvPr/>
          </p:nvSpPr>
          <p:spPr bwMode="auto">
            <a:xfrm>
              <a:off x="3827" y="1540"/>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9" name="Line 56"/>
            <p:cNvSpPr>
              <a:spLocks noChangeShapeType="1"/>
            </p:cNvSpPr>
            <p:nvPr/>
          </p:nvSpPr>
          <p:spPr bwMode="auto">
            <a:xfrm>
              <a:off x="3827" y="1616"/>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 name="Line 57"/>
            <p:cNvSpPr>
              <a:spLocks noChangeShapeType="1"/>
            </p:cNvSpPr>
            <p:nvPr/>
          </p:nvSpPr>
          <p:spPr bwMode="auto">
            <a:xfrm>
              <a:off x="3827" y="1694"/>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grpSp>
      <p:pic>
        <p:nvPicPr>
          <p:cNvPr id="11"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0"/>
          <p:cNvSpPr>
            <a:spLocks noChangeArrowheads="1"/>
          </p:cNvSpPr>
          <p:nvPr/>
        </p:nvSpPr>
        <p:spPr bwMode="black">
          <a:xfrm>
            <a:off x="0" y="278765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a:ea typeface="宋体" panose="02010600030101010101" pitchFamily="2" charset="-122"/>
            </a:endParaRPr>
          </a:p>
        </p:txBody>
      </p:sp>
      <p:sp>
        <p:nvSpPr>
          <p:cNvPr id="13" name="Rectangle 63"/>
          <p:cNvSpPr>
            <a:spLocks noChangeArrowheads="1"/>
          </p:cNvSpPr>
          <p:nvPr/>
        </p:nvSpPr>
        <p:spPr bwMode="gray">
          <a:xfrm>
            <a:off x="2895600" y="2819400"/>
            <a:ext cx="6248400" cy="685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a:ea typeface="宋体" panose="02010600030101010101" pitchFamily="2" charset="-122"/>
            </a:endParaRPr>
          </a:p>
        </p:txBody>
      </p:sp>
      <p:pic>
        <p:nvPicPr>
          <p:cNvPr id="14"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7" descr="banne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288" y="4373563"/>
            <a:ext cx="20161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anose="05000000000000000000" pitchFamily="2" charset="2"/>
              <a:buNone/>
              <a:defRPr b="1"/>
            </a:lvl1pPr>
          </a:lstStyle>
          <a:p>
            <a:pPr lvl="0"/>
            <a:r>
              <a:rPr lang="zh-CN" altLang="en-US" noProof="0"/>
              <a:t>单击此处编辑母版副标题样式</a:t>
            </a:r>
            <a:endParaRPr lang="zh-CN" altLang="en-US" noProof="0"/>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sz="5400"/>
            </a:lvl1pPr>
          </a:lstStyle>
          <a:p>
            <a:pPr lvl="0"/>
            <a:r>
              <a:rPr lang="zh-CN" altLang="en-US" noProof="0"/>
              <a:t>单击此处编辑母版标题样式</a:t>
            </a:r>
            <a:endParaRPr lang="zh-CN" altLang="en-US" noProof="0"/>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EB0F5771-A617-405D-A56F-396D28E9F31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1E02338-1490-42C6-B155-4CDA13D6BE4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60195E1-E7ED-4817-961D-3083808BE21D}"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295400"/>
            <a:ext cx="4038600" cy="50260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7CB5824-F954-4A12-844B-E809A4D08735}"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17DE3D6-A06E-46E0-B9C5-D5E86EA97B41}"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753403E-5FD4-4ABC-B5CF-74D0BCDB2182}"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2C71658-9B6C-4BA9-B9E6-1B76CAECC481}"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4DBA68A-CC0B-48A5-9859-B1E8B4BD3085}"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BDEC555-9863-4B13-AAC7-BB51EF84FD42}" type="slidenum">
              <a:rPr lang="en-US" altLang="zh-CN"/>
            </a:fld>
            <a:endParaRPr lang="en-US" altLang="zh-CN"/>
          </a:p>
        </p:txBody>
      </p:sp>
    </p:spTree>
  </p:cSld>
  <p:clrMapOvr>
    <a:masterClrMapping/>
  </p:clrMapOvr>
  <p:transition>
    <p:zoom dir="in"/>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987F884-01FA-4840-A7CA-221FB09AB8C4}"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2C72124-6FA0-486F-93CC-91A6A4942BB1}"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28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28600"/>
            <a:ext cx="6362700" cy="60928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55522F3-71F4-4AA2-BBF1-F90F6F9D8299}"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228600"/>
            <a:ext cx="7956550" cy="5334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457200" y="1295400"/>
            <a:ext cx="4038600" cy="50260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7149D30-47C8-4D5C-B045-5D2336555745}"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1"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96941EC-77F0-48E1-8C1F-596EC6EC604E}" type="slidenum">
              <a:rPr lang="en-US" altLang="zh-CN"/>
            </a:fld>
            <a:endParaRPr lang="en-US" altLang="zh-CN"/>
          </a:p>
        </p:txBody>
      </p:sp>
    </p:spTree>
  </p:cSld>
  <p:clrMapOvr>
    <a:masterClrMapping/>
  </p:clrMapOvr>
  <p:transition>
    <p:zoom dir="in"/>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4098" name="Group 2"/>
          <p:cNvGrpSpPr/>
          <p:nvPr/>
        </p:nvGrpSpPr>
        <p:grpSpPr>
          <a:xfrm>
            <a:off x="-3175" y="2438400"/>
            <a:ext cx="9147175" cy="1063625"/>
            <a:chOff x="-2" y="1536"/>
            <a:chExt cx="5762" cy="670"/>
          </a:xfrm>
        </p:grpSpPr>
        <p:grpSp>
          <p:nvGrpSpPr>
            <p:cNvPr id="4099" name="Group 3"/>
            <p:cNvGrpSpPr/>
            <p:nvPr/>
          </p:nvGrpSpPr>
          <p:grpSpPr>
            <a:xfrm flipH="1">
              <a:off x="-2" y="1562"/>
              <a:ext cx="5763" cy="639"/>
              <a:chOff x="-3" y="1562"/>
              <a:chExt cx="5763" cy="639"/>
            </a:xfrm>
          </p:grpSpPr>
          <p:sp>
            <p:nvSpPr>
              <p:cNvPr id="30" name="Freeform 4"/>
              <p:cNvSpPr/>
              <p:nvPr/>
            </p:nvSpPr>
            <p:spPr bwMode="ltGray">
              <a:xfrm rot="-5400000">
                <a:off x="2558" y="-992"/>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Freeform 5"/>
              <p:cNvSpPr/>
              <p:nvPr/>
            </p:nvSpPr>
            <p:spPr bwMode="ltGray">
              <a:xfrm rot="-5400000">
                <a:off x="1318" y="1668"/>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Freeform 6"/>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7"/>
              <p:cNvSpPr/>
              <p:nvPr/>
            </p:nvSpPr>
            <p:spPr bwMode="ltGray">
              <a:xfrm rot="-5400000">
                <a:off x="-58" y="1751"/>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Freeform 8"/>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Freeform 9"/>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Freeform 10"/>
              <p:cNvSpPr/>
              <p:nvPr/>
            </p:nvSpPr>
            <p:spPr bwMode="ltGray">
              <a:xfrm rot="-5400000">
                <a:off x="152"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Freeform 11"/>
              <p:cNvSpPr/>
              <p:nvPr/>
            </p:nvSpPr>
            <p:spPr bwMode="ltGray">
              <a:xfrm rot="-5400000">
                <a:off x="3206"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12"/>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Freeform 13"/>
              <p:cNvSpPr/>
              <p:nvPr/>
            </p:nvSpPr>
            <p:spPr bwMode="ltGray">
              <a:xfrm rot="-5400000">
                <a:off x="1826"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Freeform 14"/>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Freeform 15"/>
              <p:cNvSpPr/>
              <p:nvPr/>
            </p:nvSpPr>
            <p:spPr bwMode="ltGray">
              <a:xfrm rot="-5400000">
                <a:off x="2326"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Freeform 16"/>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Freeform 17"/>
              <p:cNvSpPr/>
              <p:nvPr/>
            </p:nvSpPr>
            <p:spPr bwMode="ltGray">
              <a:xfrm rot="-5400000">
                <a:off x="4072" y="1668"/>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Freeform 18"/>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Freeform 19"/>
              <p:cNvSpPr/>
              <p:nvPr/>
            </p:nvSpPr>
            <p:spPr bwMode="ltGray">
              <a:xfrm rot="-5400000">
                <a:off x="458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Freeform 20"/>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Freeform 21"/>
              <p:cNvSpPr/>
              <p:nvPr/>
            </p:nvSpPr>
            <p:spPr bwMode="ltGray">
              <a:xfrm rot="-5400000">
                <a:off x="508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Freeform 22"/>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8" name="Freeform 23"/>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Freeform 24"/>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pPr fontAlgn="base"/>
            <a:r>
              <a:rPr lang="zh-CN" altLang="en-US" strike="noStrike" noProof="1"/>
              <a:t>单击此处编辑母版标题样式</a:t>
            </a:r>
            <a:endParaRPr lang="zh-CN" altLang="en-US" strike="noStrike" noProof="1"/>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pPr fontAlgn="base"/>
            <a:r>
              <a:rPr lang="zh-CN" altLang="en-US" strike="noStrike" noProof="1"/>
              <a:t>单击此处编辑母版副标题样式</a:t>
            </a:r>
            <a:endParaRPr lang="zh-CN" altLang="en-US" strike="noStrike" noProof="1"/>
          </a:p>
        </p:txBody>
      </p:sp>
      <p:sp>
        <p:nvSpPr>
          <p:cNvPr id="49" name="Rectangle 27"/>
          <p:cNvSpPr>
            <a:spLocks noGrp="1" noChangeArrowheads="1"/>
          </p:cNvSpPr>
          <p:nvPr>
            <p:ph type="dt" sz="half" idx="2"/>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a:spcBef>
                <a:spcPct val="50000"/>
              </a:spcBef>
              <a:buFontTx/>
              <a:buNone/>
              <a:defRPr kumimoji="0" sz="1400">
                <a:solidFill>
                  <a:srgbClr val="000000"/>
                </a:solidFill>
                <a:latin typeface="+mn-lt"/>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0" name="Rectangle 28"/>
          <p:cNvSpPr>
            <a:spLocks noGrp="1" noChangeArrowheads="1"/>
          </p:cNvSpPr>
          <p:nvPr>
            <p:ph type="ftr" sz="quarter" idx="3"/>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a:spcBef>
                <a:spcPct val="50000"/>
              </a:spcBef>
              <a:buFontTx/>
              <a:buNone/>
              <a:defRPr kumimoji="0" sz="1400">
                <a:solidFill>
                  <a:srgbClr val="000000"/>
                </a:solidFill>
                <a:latin typeface="+mn-lt"/>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1" name="Rectangle 29"/>
          <p:cNvSpPr>
            <a:spLocks noGrp="1" noChangeArrowheads="1"/>
          </p:cNvSpPr>
          <p:nvPr>
            <p:ph type="sldNum" sz="quarter" idx="4"/>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p>
            <a:pPr lvl="0" algn="r" eaLnBrk="1" fontAlgn="base" hangingPunct="1">
              <a:spcBef>
                <a:spcPct val="50000"/>
              </a:spcBef>
            </a:pPr>
            <a:fld id="{9A0DB2DC-4C9A-4742-B13C-FB6460FD3503}" type="slidenum">
              <a:rPr lang="zh-CN" altLang="en-US" sz="1400" strike="noStrike" noProof="1" dirty="0">
                <a:solidFill>
                  <a:srgbClr val="000000"/>
                </a:solidFill>
                <a:latin typeface="Arial" panose="020B0604020202020204" pitchFamily="34" charset="0"/>
                <a:ea typeface="宋体" panose="02010600030101010101" pitchFamily="2" charset="-122"/>
                <a:cs typeface="+mn-cs"/>
              </a:rPr>
            </a:fld>
            <a:endParaRPr lang="zh-CN" altLang="en-US" sz="1400" strike="noStrike" noProof="1">
              <a:solidFill>
                <a:srgbClr val="000000"/>
              </a:solidFill>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D1E3CD9-579E-45F4-8881-B3A823D90AC5}" type="slidenum">
              <a:rPr lang="en-US" altLang="zh-CN"/>
            </a:fld>
            <a:endParaRPr lang="en-US" altLang="zh-CN"/>
          </a:p>
        </p:txBody>
      </p:sp>
    </p:spTree>
  </p:cSld>
  <p:clrMapOvr>
    <a:masterClrMapping/>
  </p:clrMapOvr>
  <p:transition>
    <p:zoom dir="in"/>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3175" y="2438400"/>
            <a:ext cx="9147175" cy="1063625"/>
            <a:chOff x="-2" y="1536"/>
            <a:chExt cx="5762" cy="670"/>
          </a:xfrm>
        </p:grpSpPr>
        <p:grpSp>
          <p:nvGrpSpPr>
            <p:cNvPr id="5" name="Group 3"/>
            <p:cNvGrpSpPr/>
            <p:nvPr/>
          </p:nvGrpSpPr>
          <p:grpSpPr bwMode="auto">
            <a:xfrm flipH="1">
              <a:off x="-2" y="1562"/>
              <a:ext cx="5763" cy="640"/>
              <a:chOff x="-3" y="1562"/>
              <a:chExt cx="5763" cy="640"/>
            </a:xfrm>
          </p:grpSpPr>
          <p:sp>
            <p:nvSpPr>
              <p:cNvPr id="8" name="Freeform 4"/>
              <p:cNvSpPr/>
              <p:nvPr/>
            </p:nvSpPr>
            <p:spPr bwMode="ltGray">
              <a:xfrm rot="-5400000">
                <a:off x="2558" y="-993"/>
                <a:ext cx="624" cy="5745"/>
              </a:xfrm>
              <a:custGeom>
                <a:avLst/>
                <a:gdLst>
                  <a:gd name="T0" fmla="*/ 0 w 1000"/>
                  <a:gd name="T1" fmla="*/ 0 h 720"/>
                  <a:gd name="T2" fmla="*/ 0 w 1000"/>
                  <a:gd name="T3" fmla="*/ 45840 h 720"/>
                  <a:gd name="T4" fmla="*/ 389 w 1000"/>
                  <a:gd name="T5" fmla="*/ 45840 h 720"/>
                  <a:gd name="T6" fmla="*/ 389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9" name="Freeform 5"/>
              <p:cNvSpPr/>
              <p:nvPr/>
            </p:nvSpPr>
            <p:spPr bwMode="ltGray">
              <a:xfrm rot="-5400000">
                <a:off x="1316" y="1665"/>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 name="Freeform 6"/>
              <p:cNvSpPr/>
              <p:nvPr/>
            </p:nvSpPr>
            <p:spPr bwMode="ltGray">
              <a:xfrm rot="-5400000">
                <a:off x="982"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1" name="Freeform 7"/>
              <p:cNvSpPr/>
              <p:nvPr/>
            </p:nvSpPr>
            <p:spPr bwMode="ltGray">
              <a:xfrm rot="-5400000">
                <a:off x="-58" y="1751"/>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 name="Freeform 8"/>
              <p:cNvSpPr/>
              <p:nvPr/>
            </p:nvSpPr>
            <p:spPr bwMode="ltGray">
              <a:xfrm rot="-5400000">
                <a:off x="664" y="1733"/>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 name="Freeform 9"/>
              <p:cNvSpPr/>
              <p:nvPr/>
            </p:nvSpPr>
            <p:spPr bwMode="ltGray">
              <a:xfrm rot="-5400000">
                <a:off x="442" y="1699"/>
                <a:ext cx="624" cy="362"/>
              </a:xfrm>
              <a:custGeom>
                <a:avLst/>
                <a:gdLst>
                  <a:gd name="T0" fmla="*/ 0 w 624"/>
                  <a:gd name="T1" fmla="*/ 0 h 272"/>
                  <a:gd name="T2" fmla="*/ 0 w 624"/>
                  <a:gd name="T3" fmla="*/ 482 h 272"/>
                  <a:gd name="T4" fmla="*/ 240 w 624"/>
                  <a:gd name="T5" fmla="*/ 425 h 272"/>
                  <a:gd name="T6" fmla="*/ 624 w 624"/>
                  <a:gd name="T7" fmla="*/ 4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4" name="Freeform 10"/>
              <p:cNvSpPr/>
              <p:nvPr/>
            </p:nvSpPr>
            <p:spPr bwMode="ltGray">
              <a:xfrm rot="-5400000">
                <a:off x="148" y="1724"/>
                <a:ext cx="632" cy="315"/>
              </a:xfrm>
              <a:custGeom>
                <a:avLst/>
                <a:gdLst>
                  <a:gd name="T0" fmla="*/ 8 w 632"/>
                  <a:gd name="T1" fmla="*/ 34 h 362"/>
                  <a:gd name="T2" fmla="*/ 8 w 632"/>
                  <a:gd name="T3" fmla="*/ 240 h 362"/>
                  <a:gd name="T4" fmla="*/ 248 w 632"/>
                  <a:gd name="T5" fmla="*/ 240 h 362"/>
                  <a:gd name="T6" fmla="*/ 632 w 632"/>
                  <a:gd name="T7" fmla="*/ 240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5" name="Freeform 11"/>
              <p:cNvSpPr/>
              <p:nvPr/>
            </p:nvSpPr>
            <p:spPr bwMode="ltGray">
              <a:xfrm rot="-5400000">
                <a:off x="3203" y="1661"/>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 name="Freeform 12"/>
              <p:cNvSpPr/>
              <p:nvPr/>
            </p:nvSpPr>
            <p:spPr bwMode="ltGray">
              <a:xfrm rot="-5400000">
                <a:off x="2870" y="1664"/>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7" name="Freeform 13"/>
              <p:cNvSpPr/>
              <p:nvPr/>
            </p:nvSpPr>
            <p:spPr bwMode="ltGray">
              <a:xfrm rot="-5400000">
                <a:off x="1822" y="1745"/>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8" name="Freeform 14"/>
              <p:cNvSpPr/>
              <p:nvPr/>
            </p:nvSpPr>
            <p:spPr bwMode="ltGray">
              <a:xfrm rot="-5400000">
                <a:off x="2551" y="1728"/>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9" name="Freeform 15"/>
              <p:cNvSpPr/>
              <p:nvPr/>
            </p:nvSpPr>
            <p:spPr bwMode="ltGray">
              <a:xfrm rot="-5400000">
                <a:off x="2322" y="1691"/>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0" name="Freeform 16"/>
              <p:cNvSpPr/>
              <p:nvPr/>
            </p:nvSpPr>
            <p:spPr bwMode="ltGray">
              <a:xfrm rot="-5400000">
                <a:off x="2043"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1" name="Freeform 17"/>
              <p:cNvSpPr/>
              <p:nvPr/>
            </p:nvSpPr>
            <p:spPr bwMode="ltGray">
              <a:xfrm rot="-5400000">
                <a:off x="4069" y="1665"/>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2" name="Freeform 18"/>
              <p:cNvSpPr/>
              <p:nvPr/>
            </p:nvSpPr>
            <p:spPr bwMode="ltGray">
              <a:xfrm rot="-5400000">
                <a:off x="3736"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3" name="Freeform 19"/>
              <p:cNvSpPr/>
              <p:nvPr/>
            </p:nvSpPr>
            <p:spPr bwMode="ltGray">
              <a:xfrm rot="-5400000">
                <a:off x="4575" y="1746"/>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4" name="Freeform 20"/>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5" name="Freeform 21"/>
              <p:cNvSpPr/>
              <p:nvPr/>
            </p:nvSpPr>
            <p:spPr bwMode="ltGray">
              <a:xfrm rot="-5400000">
                <a:off x="5075" y="1691"/>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6" name="Freeform 22"/>
              <p:cNvSpPr/>
              <p:nvPr/>
            </p:nvSpPr>
            <p:spPr bwMode="ltGray">
              <a:xfrm rot="-5400000">
                <a:off x="4797"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6" name="Freeform 23"/>
            <p:cNvSpPr/>
            <p:nvPr/>
          </p:nvSpPr>
          <p:spPr bwMode="ltGray">
            <a:xfrm flipH="1">
              <a:off x="-2" y="1536"/>
              <a:ext cx="5762" cy="412"/>
            </a:xfrm>
            <a:custGeom>
              <a:avLst/>
              <a:gdLst>
                <a:gd name="T0" fmla="*/ 0 w 5762"/>
                <a:gd name="T1" fmla="*/ 225 h 385"/>
                <a:gd name="T2" fmla="*/ 5762 w 5762"/>
                <a:gd name="T3" fmla="*/ 215 h 385"/>
                <a:gd name="T4" fmla="*/ 5762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Lst>
          </p:spPr>
          <p:txBody>
            <a:bodyPr wrap="none" anchor="ctr"/>
            <a:lstStyle/>
            <a:p>
              <a:endParaRPr lang="zh-CN" altLang="en-US"/>
            </a:p>
          </p:txBody>
        </p:sp>
        <p:sp>
          <p:nvSpPr>
            <p:cNvPr id="7" name="Freeform 24"/>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a:solidFill>
                    <a:srgbClr val="000000"/>
                  </a:solidFill>
                  <a:prstDash val="solid"/>
                  <a:miter lim="800000"/>
                  <a:headEnd/>
                  <a:tailEnd/>
                </a14:hiddenLine>
              </a:ext>
            </a:extLst>
          </p:spPr>
          <p:txBody>
            <a:bodyPr wrap="none" anchor="ctr"/>
            <a:lstStyle/>
            <a:p>
              <a:endParaRPr lang="zh-CN" altLang="en-US"/>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r>
              <a:rPr lang="zh-CN" altLang="en-US" noProof="1"/>
              <a:t>单击此处编辑母版标题样式</a:t>
            </a:r>
            <a:endParaRPr lang="zh-CN" altLang="en-US" noProof="1"/>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r>
              <a:rPr lang="zh-CN" altLang="en-US" noProof="1"/>
              <a:t>单击此处编辑母版副标题样式</a:t>
            </a:r>
            <a:endParaRPr lang="zh-CN" altLang="en-US" noProof="1"/>
          </a:p>
        </p:txBody>
      </p:sp>
      <p:sp>
        <p:nvSpPr>
          <p:cNvPr id="27" name="Rectangle 27"/>
          <p:cNvSpPr>
            <a:spLocks noGrp="1" noChangeArrowheads="1"/>
          </p:cNvSpPr>
          <p:nvPr>
            <p:ph type="dt" sz="half" idx="10"/>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eaLnBrk="1" hangingPunct="1">
              <a:spcBef>
                <a:spcPct val="50000"/>
              </a:spcBef>
              <a:buFontTx/>
              <a:buNone/>
              <a:defRPr kumimoji="0" sz="1400">
                <a:solidFill>
                  <a:srgbClr val="000000"/>
                </a:solidFill>
                <a:latin typeface="+mn-lt"/>
              </a:defRPr>
            </a:lvl1pPr>
          </a:lstStyle>
          <a:p>
            <a:pPr>
              <a:defRPr/>
            </a:pPr>
            <a:endParaRPr lang="en-US" altLang="zh-CN"/>
          </a:p>
        </p:txBody>
      </p:sp>
      <p:sp>
        <p:nvSpPr>
          <p:cNvPr id="28" name="Rectangle 28"/>
          <p:cNvSpPr>
            <a:spLocks noGrp="1" noChangeArrowheads="1"/>
          </p:cNvSpPr>
          <p:nvPr>
            <p:ph type="ftr" sz="quarter" idx="11"/>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eaLnBrk="1" hangingPunct="1">
              <a:spcBef>
                <a:spcPct val="50000"/>
              </a:spcBef>
              <a:buFontTx/>
              <a:buNone/>
              <a:defRPr kumimoji="0" sz="1400">
                <a:solidFill>
                  <a:srgbClr val="000000"/>
                </a:solidFill>
                <a:latin typeface="+mn-lt"/>
              </a:defRPr>
            </a:lvl1pPr>
          </a:lstStyle>
          <a:p>
            <a:pPr>
              <a:defRPr/>
            </a:pPr>
            <a:endParaRPr lang="en-US" altLang="zh-CN"/>
          </a:p>
        </p:txBody>
      </p:sp>
      <p:sp>
        <p:nvSpPr>
          <p:cNvPr id="29" name="Rectangle 29"/>
          <p:cNvSpPr>
            <a:spLocks noGrp="1" noChangeArrowheads="1"/>
          </p:cNvSpPr>
          <p:nvPr>
            <p:ph type="sldNum" sz="quarter" idx="12"/>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lvl1pPr algn="r" eaLnBrk="1" hangingPunct="1">
              <a:spcBef>
                <a:spcPct val="50000"/>
              </a:spcBef>
              <a:buFont typeface="Arial" panose="020B0604020202020204" pitchFamily="34" charset="0"/>
              <a:buNone/>
              <a:defRPr sz="1400" noProof="1">
                <a:solidFill>
                  <a:srgbClr val="000000"/>
                </a:solidFill>
                <a:latin typeface="Arial" panose="020B0604020202020204" pitchFamily="34" charset="0"/>
              </a:defRPr>
            </a:lvl1pPr>
          </a:lstStyle>
          <a:p>
            <a:pPr>
              <a:defRPr/>
            </a:pPr>
            <a:fld id="{539E604D-938C-4DDA-9864-F4EF49F559B6}"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F8056F0-8AD9-4D4A-8C10-6462A771BC6D}" type="slidenum">
              <a:rPr lang="en-US" altLang="zh-CN"/>
            </a:fld>
            <a:endParaRPr lang="en-US" altLang="zh-CN"/>
          </a:p>
        </p:txBody>
      </p:sp>
    </p:spTree>
  </p:cSld>
  <p:clrMapOvr>
    <a:masterClrMapping/>
  </p:clrMapOvr>
  <p:transition>
    <p:zoom dir="in"/>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单击以编辑母版副标题样式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EAF8692-C290-48E3-BF15-C47C334FB50D}" type="slidenum">
              <a:rPr lang="en-US" altLang="zh-CN"/>
            </a:fld>
            <a:endParaRPr lang="en-US" altLang="zh-CN"/>
          </a:p>
        </p:txBody>
      </p:sp>
    </p:spTree>
  </p:cSld>
  <p:clrMapOvr>
    <a:masterClrMapping/>
  </p:clrMapOvr>
  <p:transition>
    <p:zoom dir="in"/>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hasCustomPrompt="1"/>
          </p:nvPr>
        </p:nvSpPr>
        <p:spPr>
          <a:xfrm>
            <a:off x="628650" y="1825625"/>
            <a:ext cx="38862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hasCustomPrompt="1"/>
          </p:nvPr>
        </p:nvSpPr>
        <p:spPr>
          <a:xfrm>
            <a:off x="4629150" y="1825625"/>
            <a:ext cx="38862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编辑母版文本样式</a:t>
            </a:r>
            <a:endParaRPr lang="zh-CN" altLang="en-US" strike="noStrike" noProof="1"/>
          </a:p>
        </p:txBody>
      </p:sp>
      <p:sp>
        <p:nvSpPr>
          <p:cNvPr id="4" name="内容占位符 3"/>
          <p:cNvSpPr>
            <a:spLocks noGrp="1"/>
          </p:cNvSpPr>
          <p:nvPr>
            <p:ph sz="half" idx="2" hasCustomPrompt="1"/>
          </p:nvPr>
        </p:nvSpPr>
        <p:spPr>
          <a:xfrm>
            <a:off x="629841" y="2505075"/>
            <a:ext cx="3868340"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编辑母版文本样式</a:t>
            </a:r>
            <a:endParaRPr lang="zh-CN" altLang="en-US" strike="noStrike" noProof="1"/>
          </a:p>
        </p:txBody>
      </p:sp>
      <p:sp>
        <p:nvSpPr>
          <p:cNvPr id="6" name="内容占位符 5"/>
          <p:cNvSpPr>
            <a:spLocks noGrp="1"/>
          </p:cNvSpPr>
          <p:nvPr>
            <p:ph sz="quarter" idx="4" hasCustomPrompt="1"/>
          </p:nvPr>
        </p:nvSpPr>
        <p:spPr>
          <a:xfrm>
            <a:off x="4629150" y="2505075"/>
            <a:ext cx="3887391"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F870418-2F8D-43C1-83BA-28CDD391187B}" type="slidenum">
              <a:rPr lang="en-US" altLang="zh-CN"/>
            </a:fld>
            <a:endParaRPr lang="en-US" altLang="zh-CN"/>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63E2600-A9F5-4604-8143-B8E6DB32B5D7}" type="slidenum">
              <a:rPr lang="en-US" altLang="zh-CN"/>
            </a:fld>
            <a:endParaRPr lang="en-US" altLang="zh-CN"/>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7D8BF0C-4C3F-451C-8186-57AFDF0EE0E5}" type="slidenum">
              <a:rPr lang="en-US" altLang="zh-CN"/>
            </a:fld>
            <a:endParaRPr lang="en-US" altLang="zh-CN"/>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GIF"/><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vmlDrawing" Target="../drawings/vmlDrawing1.vml"/><Relationship Id="rId17" Type="http://schemas.openxmlformats.org/officeDocument/2006/relationships/image" Target="../media/image9.png"/><Relationship Id="rId16" Type="http://schemas.openxmlformats.org/officeDocument/2006/relationships/oleObject" Target="../embeddings/oleObject2.bin"/><Relationship Id="rId15" Type="http://schemas.openxmlformats.org/officeDocument/2006/relationships/image" Target="../media/image8.png"/><Relationship Id="rId14" Type="http://schemas.openxmlformats.org/officeDocument/2006/relationships/oleObject" Target="../embeddings/oleObject1.bin"/><Relationship Id="rId13" Type="http://schemas.openxmlformats.org/officeDocument/2006/relationships/image" Target="../media/image7.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5" Type="http://schemas.openxmlformats.org/officeDocument/2006/relationships/theme" Target="../theme/theme4.xml"/><Relationship Id="rId14" Type="http://schemas.openxmlformats.org/officeDocument/2006/relationships/vmlDrawing" Target="../drawings/vmlDrawing2.vml"/><Relationship Id="rId13" Type="http://schemas.openxmlformats.org/officeDocument/2006/relationships/image" Target="../media/image10.png"/><Relationship Id="rId12" Type="http://schemas.openxmlformats.org/officeDocument/2006/relationships/oleObject" Target="../embeddings/oleObject3.bin"/><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5" Type="http://schemas.openxmlformats.org/officeDocument/2006/relationships/theme" Target="../theme/theme5.xml"/><Relationship Id="rId14" Type="http://schemas.openxmlformats.org/officeDocument/2006/relationships/vmlDrawing" Target="../drawings/vmlDrawing3.vml"/><Relationship Id="rId13" Type="http://schemas.openxmlformats.org/officeDocument/2006/relationships/image" Target="../media/image10.png"/><Relationship Id="rId12" Type="http://schemas.openxmlformats.org/officeDocument/2006/relationships/oleObject" Target="../embeddings/oleObject4.bin"/><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9"/>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F08BE50E-B04F-4727-96D8-E38521799CF9}" type="slidenum">
              <a:rPr lang="en-US" altLang="zh-CN"/>
            </a:fld>
            <a:endParaRPr lang="en-US" altLang="zh-CN"/>
          </a:p>
        </p:txBody>
      </p:sp>
      <p:pic>
        <p:nvPicPr>
          <p:cNvPr id="1031" name="Picture 7" descr="E:\课件素材\插件图片3\CJ3758.JP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9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E:\课件素材\GIF动画插件2\GIF-465.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0600" y="533400"/>
            <a:ext cx="31527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914400" y="225425"/>
            <a:ext cx="3324225" cy="4000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2000">
                <a:latin typeface="华文行楷" panose="02010800040101010101" pitchFamily="2" charset="-122"/>
                <a:ea typeface="华文行楷" panose="02010800040101010101" pitchFamily="2" charset="-122"/>
              </a:rPr>
              <a:t>第 </a:t>
            </a:r>
            <a:r>
              <a:rPr lang="en-US" altLang="zh-CN" sz="2000">
                <a:latin typeface="华文行楷" panose="02010800040101010101" pitchFamily="2" charset="-122"/>
                <a:ea typeface="华文行楷" panose="02010800040101010101" pitchFamily="2" charset="-122"/>
              </a:rPr>
              <a:t>1 </a:t>
            </a:r>
            <a:r>
              <a:rPr lang="zh-CN" altLang="en-US" sz="2000">
                <a:latin typeface="华文行楷" panose="02010800040101010101" pitchFamily="2" charset="-122"/>
                <a:ea typeface="华文行楷" panose="02010800040101010101" pitchFamily="2" charset="-122"/>
              </a:rPr>
              <a:t>章  计算机系统结构概论</a:t>
            </a:r>
            <a:endParaRPr lang="zh-CN" altLang="en-US" sz="2000">
              <a:latin typeface="华文行楷" panose="02010800040101010101" pitchFamily="2" charset="-122"/>
              <a:ea typeface="华文行楷" panose="02010800040101010101" pitchFamily="2" charset="-122"/>
            </a:endParaRPr>
          </a:p>
        </p:txBody>
      </p:sp>
      <p:pic>
        <p:nvPicPr>
          <p:cNvPr id="1034" name="Picture 11" descr="E:\课件素材\背景图片2\BJ2048.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2"/>
          <p:cNvSpPr>
            <a:spLocks noChangeArrowheads="1"/>
          </p:cNvSpPr>
          <p:nvPr/>
        </p:nvSpPr>
        <p:spPr bwMode="ltGray">
          <a:xfrm>
            <a:off x="11113" y="0"/>
            <a:ext cx="9132887"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a:ea typeface="宋体" panose="02010600030101010101" pitchFamily="2" charset="-122"/>
            </a:endParaRPr>
          </a:p>
        </p:txBody>
      </p:sp>
      <p:grpSp>
        <p:nvGrpSpPr>
          <p:cNvPr id="1027" name="Group 33"/>
          <p:cNvGrpSpPr/>
          <p:nvPr/>
        </p:nvGrpSpPr>
        <p:grpSpPr bwMode="auto">
          <a:xfrm>
            <a:off x="0" y="879475"/>
            <a:ext cx="9144000" cy="144463"/>
            <a:chOff x="1519" y="554"/>
            <a:chExt cx="4241" cy="91"/>
          </a:xfrm>
        </p:grpSpPr>
        <p:sp>
          <p:nvSpPr>
            <p:cNvPr id="2" name="Line 34"/>
            <p:cNvSpPr>
              <a:spLocks noChangeShapeType="1"/>
            </p:cNvSpPr>
            <p:nvPr/>
          </p:nvSpPr>
          <p:spPr bwMode="auto">
            <a:xfrm>
              <a:off x="1519" y="554"/>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6" name="Line 35"/>
            <p:cNvSpPr>
              <a:spLocks noChangeShapeType="1"/>
            </p:cNvSpPr>
            <p:nvPr/>
          </p:nvSpPr>
          <p:spPr bwMode="auto">
            <a:xfrm>
              <a:off x="1519" y="599"/>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7" name="Line 36"/>
            <p:cNvSpPr>
              <a:spLocks noChangeShapeType="1"/>
            </p:cNvSpPr>
            <p:nvPr/>
          </p:nvSpPr>
          <p:spPr bwMode="auto">
            <a:xfrm>
              <a:off x="1519" y="645"/>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grpSp>
      <p:grpSp>
        <p:nvGrpSpPr>
          <p:cNvPr id="1028" name="Group 37"/>
          <p:cNvGrpSpPr/>
          <p:nvPr/>
        </p:nvGrpSpPr>
        <p:grpSpPr bwMode="auto">
          <a:xfrm>
            <a:off x="0" y="-11113"/>
            <a:ext cx="2341563" cy="1123951"/>
            <a:chOff x="0" y="0"/>
            <a:chExt cx="1475" cy="694"/>
          </a:xfrm>
        </p:grpSpPr>
        <p:graphicFrame>
          <p:nvGraphicFramePr>
            <p:cNvPr id="1037" name="Object 3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46" name="" r:id="rId14" imgW="3645535" imgH="3930650" progId="Photoshop.Image.6">
                    <p:embed/>
                  </p:oleObj>
                </mc:Choice>
                <mc:Fallback>
                  <p:oleObj name="" r:id="rId14" imgW="3645535" imgH="3930650" progId="Photoshop.Image.6">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8" name="Object 3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47" name="" r:id="rId16" imgW="2575560" imgH="2545080" progId="Photoshop.Image.6">
                    <p:embed/>
                  </p:oleObj>
                </mc:Choice>
                <mc:Fallback>
                  <p:oleObj name="" r:id="rId16" imgW="2575560" imgH="2545080" progId="Photoshop.Image.6">
                    <p:embed/>
                    <p:pic>
                      <p:nvPicPr>
                        <p:cNvPr id="0" name="Object 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9" name="Rectangle 2"/>
          <p:cNvSpPr>
            <a:spLocks noGrp="1" noChangeArrowheads="1"/>
          </p:cNvSpPr>
          <p:nvPr>
            <p:ph type="title" idx="4294967295"/>
          </p:nvPr>
        </p:nvSpPr>
        <p:spPr bwMode="auto">
          <a:xfrm>
            <a:off x="1187450" y="228600"/>
            <a:ext cx="7956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3"/>
          <p:cNvSpPr>
            <a:spLocks noGrp="1" noChangeArrowheads="1"/>
          </p:cNvSpPr>
          <p:nvPr>
            <p:ph type="body" idx="9"/>
          </p:nvPr>
        </p:nvSpPr>
        <p:spPr bwMode="auto">
          <a:xfrm>
            <a:off x="457200" y="12954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2"/>
          </p:nvPr>
        </p:nvSpPr>
        <p:spPr bwMode="auto">
          <a:xfrm>
            <a:off x="457200" y="6521450"/>
            <a:ext cx="2133600" cy="244475"/>
          </a:xfrm>
          <a:prstGeom prst="rect">
            <a:avLst/>
          </a:prstGeom>
          <a:noFill/>
          <a:ln>
            <a:noFill/>
          </a:ln>
          <a:effectLst/>
        </p:spPr>
        <p:txBody>
          <a:bodyPr vert="horz" wrap="square" lIns="91440" tIns="45720" rIns="91440" bIns="45720" numCol="1" anchor="t" anchorCtr="0" compatLnSpc="1"/>
          <a:lstStyle>
            <a:lvl1pP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3"/>
          </p:nvPr>
        </p:nvSpPr>
        <p:spPr bwMode="auto">
          <a:xfrm>
            <a:off x="3124200" y="6521450"/>
            <a:ext cx="2895600" cy="244475"/>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4"/>
          </p:nvPr>
        </p:nvSpPr>
        <p:spPr bwMode="auto">
          <a:xfrm>
            <a:off x="6553200" y="6521450"/>
            <a:ext cx="2133600" cy="244475"/>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solidFill>
                  <a:schemeClr val="accent1"/>
                </a:solidFill>
                <a:ea typeface="宋体" panose="02010600030101010101" pitchFamily="2" charset="-122"/>
                <a:cs typeface="+mn-ea"/>
              </a:defRPr>
            </a:lvl1pPr>
          </a:lstStyle>
          <a:p>
            <a:pPr>
              <a:defRPr/>
            </a:pPr>
            <a:fld id="{39B99328-7BE2-47F6-BA07-5CF05B8FD0AD}" type="slidenum">
              <a:rPr lang="zh-CN" altLang="en-US"/>
            </a:fld>
            <a:endParaRPr lang="zh-CN" altLang="en-US">
              <a:cs typeface="+mn-cs"/>
            </a:endParaRPr>
          </a:p>
        </p:txBody>
      </p:sp>
      <p:grpSp>
        <p:nvGrpSpPr>
          <p:cNvPr id="1034" name="Group 44"/>
          <p:cNvGrpSpPr/>
          <p:nvPr/>
        </p:nvGrpSpPr>
        <p:grpSpPr bwMode="auto">
          <a:xfrm>
            <a:off x="0" y="1109663"/>
            <a:ext cx="9144000" cy="169862"/>
            <a:chOff x="0" y="699"/>
            <a:chExt cx="5760" cy="107"/>
          </a:xfrm>
        </p:grpSpPr>
        <p:sp>
          <p:nvSpPr>
            <p:cNvPr id="1035" name="Rectangle 40"/>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a:ea typeface="宋体" panose="02010600030101010101" pitchFamily="2" charset="-122"/>
              </a:endParaRPr>
            </a:p>
          </p:txBody>
        </p:sp>
        <p:sp>
          <p:nvSpPr>
            <p:cNvPr id="1036" name="Rectangle 42"/>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r" rtl="0" eaLnBrk="0" fontAlgn="base" hangingPunct="0">
        <a:spcBef>
          <a:spcPct val="0"/>
        </a:spcBef>
        <a:spcAft>
          <a:spcPct val="0"/>
        </a:spcAft>
        <a:defRPr sz="4800" b="1" kern="1200">
          <a:solidFill>
            <a:schemeClr val="bg1"/>
          </a:solidFill>
          <a:latin typeface="+mj-lt"/>
          <a:ea typeface="+mj-ea"/>
          <a:cs typeface="+mj-cs"/>
        </a:defRPr>
      </a:lvl1pPr>
      <a:lvl2pPr algn="r" rtl="0" eaLnBrk="0" fontAlgn="base" hangingPunct="0">
        <a:spcBef>
          <a:spcPct val="0"/>
        </a:spcBef>
        <a:spcAft>
          <a:spcPct val="0"/>
        </a:spcAft>
        <a:defRPr sz="4800" b="1">
          <a:solidFill>
            <a:schemeClr val="bg1"/>
          </a:solidFill>
          <a:latin typeface="Arial" panose="020B0604020202020204" pitchFamily="34" charset="0"/>
        </a:defRPr>
      </a:lvl2pPr>
      <a:lvl3pPr algn="r" rtl="0" eaLnBrk="0" fontAlgn="base" hangingPunct="0">
        <a:spcBef>
          <a:spcPct val="0"/>
        </a:spcBef>
        <a:spcAft>
          <a:spcPct val="0"/>
        </a:spcAft>
        <a:defRPr sz="4800" b="1">
          <a:solidFill>
            <a:schemeClr val="bg1"/>
          </a:solidFill>
          <a:latin typeface="Arial" panose="020B0604020202020204" pitchFamily="34" charset="0"/>
        </a:defRPr>
      </a:lvl3pPr>
      <a:lvl4pPr algn="r" rtl="0" eaLnBrk="0" fontAlgn="base" hangingPunct="0">
        <a:spcBef>
          <a:spcPct val="0"/>
        </a:spcBef>
        <a:spcAft>
          <a:spcPct val="0"/>
        </a:spcAft>
        <a:defRPr sz="4800" b="1">
          <a:solidFill>
            <a:schemeClr val="bg1"/>
          </a:solidFill>
          <a:latin typeface="Arial" panose="020B0604020202020204" pitchFamily="34" charset="0"/>
        </a:defRPr>
      </a:lvl4pPr>
      <a:lvl5pPr algn="r" rtl="0" eaLnBrk="0" fontAlgn="base" hangingPunct="0">
        <a:spcBef>
          <a:spcPct val="0"/>
        </a:spcBef>
        <a:spcAft>
          <a:spcPct val="0"/>
        </a:spcAft>
        <a:defRPr sz="4800" b="1">
          <a:solidFill>
            <a:schemeClr val="bg1"/>
          </a:solidFill>
          <a:latin typeface="Arial" panose="020B0604020202020204" pitchFamily="34" charset="0"/>
        </a:defRPr>
      </a:lvl5pPr>
      <a:lvl6pPr marL="457200" algn="r" rtl="0" fontAlgn="base">
        <a:spcBef>
          <a:spcPct val="0"/>
        </a:spcBef>
        <a:spcAft>
          <a:spcPct val="0"/>
        </a:spcAft>
        <a:defRPr sz="4800" b="1">
          <a:solidFill>
            <a:schemeClr val="bg1"/>
          </a:solidFill>
          <a:latin typeface="Arial" panose="020B0604020202020204" pitchFamily="34" charset="0"/>
        </a:defRPr>
      </a:lvl6pPr>
      <a:lvl7pPr marL="914400" algn="r" rtl="0" fontAlgn="base">
        <a:spcBef>
          <a:spcPct val="0"/>
        </a:spcBef>
        <a:spcAft>
          <a:spcPct val="0"/>
        </a:spcAft>
        <a:defRPr sz="4800" b="1">
          <a:solidFill>
            <a:schemeClr val="bg1"/>
          </a:solidFill>
          <a:latin typeface="Arial" panose="020B0604020202020204" pitchFamily="34" charset="0"/>
        </a:defRPr>
      </a:lvl7pPr>
      <a:lvl8pPr marL="1371600" algn="r" rtl="0" fontAlgn="base">
        <a:spcBef>
          <a:spcPct val="0"/>
        </a:spcBef>
        <a:spcAft>
          <a:spcPct val="0"/>
        </a:spcAft>
        <a:defRPr sz="4800" b="1">
          <a:solidFill>
            <a:schemeClr val="bg1"/>
          </a:solidFill>
          <a:latin typeface="Arial" panose="020B0604020202020204" pitchFamily="34" charset="0"/>
        </a:defRPr>
      </a:lvl8pPr>
      <a:lvl9pPr marL="1828800" algn="r" rtl="0" fontAlgn="base">
        <a:spcBef>
          <a:spcPct val="0"/>
        </a:spcBef>
        <a:spcAft>
          <a:spcPct val="0"/>
        </a:spcAft>
        <a:defRPr sz="4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kern="1200">
          <a:solidFill>
            <a:srgbClr val="2E04A6"/>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Ø"/>
        <a:defRPr sz="2800" b="1" kern="1200">
          <a:solidFill>
            <a:schemeClr val="tx2"/>
          </a:solidFill>
          <a:latin typeface="+mn-lt"/>
          <a:ea typeface="+mn-ea"/>
          <a:cs typeface="+mn-cs"/>
        </a:defRPr>
      </a:lvl3pPr>
      <a:lvl4pPr marL="1600200" indent="-228600" algn="l" rtl="0" eaLnBrk="0" fontAlgn="base" hangingPunct="0">
        <a:spcBef>
          <a:spcPct val="20000"/>
        </a:spcBef>
        <a:spcAft>
          <a:spcPct val="0"/>
        </a:spcAft>
        <a:buSzPct val="60000"/>
        <a:buFont typeface="Wingdings" panose="05000000000000000000" pitchFamily="2" charset="2"/>
        <a:buChar char="ü"/>
        <a:defRPr sz="2400" b="1" kern="1200">
          <a:solidFill>
            <a:srgbClr val="2E04A6"/>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b="1" kern="1200">
          <a:solidFill>
            <a:srgbClr val="9900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32B519-6871-44F8-95C8-36441F0D11B8}"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98EBFE-5EBC-4CB5-941C-ADCCB3C59C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1026" name="Group 2"/>
          <p:cNvGrpSpPr/>
          <p:nvPr/>
        </p:nvGrpSpPr>
        <p:grpSpPr>
          <a:xfrm>
            <a:off x="0" y="-4762"/>
            <a:ext cx="539750" cy="6858000"/>
            <a:chOff x="0" y="-3"/>
            <a:chExt cx="670" cy="4320"/>
          </a:xfrm>
        </p:grpSpPr>
        <p:grpSp>
          <p:nvGrpSpPr>
            <p:cNvPr id="1027" name="Group 3"/>
            <p:cNvGrpSpPr/>
            <p:nvPr/>
          </p:nvGrpSpPr>
          <p:grpSpPr>
            <a:xfrm rot="-5400000" flipH="1">
              <a:off x="-1815" y="1838"/>
              <a:ext cx="4320" cy="638"/>
              <a:chOff x="-2" y="1562"/>
              <a:chExt cx="5762" cy="638"/>
            </a:xfrm>
          </p:grpSpPr>
          <p:sp>
            <p:nvSpPr>
              <p:cNvPr id="7172" name="Freeform 4"/>
              <p:cNvSpPr/>
              <p:nvPr/>
            </p:nvSpPr>
            <p:spPr bwMode="ltGray">
              <a:xfrm rot="-5400000">
                <a:off x="2556" y="-993"/>
                <a:ext cx="625"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3" name="Freeform 5"/>
              <p:cNvSpPr/>
              <p:nvPr/>
            </p:nvSpPr>
            <p:spPr bwMode="ltGray">
              <a:xfrm rot="-5400000">
                <a:off x="1320" y="1667"/>
                <a:ext cx="625"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Freeform 6"/>
              <p:cNvSpPr/>
              <p:nvPr/>
            </p:nvSpPr>
            <p:spPr bwMode="ltGray">
              <a:xfrm rot="-5400000">
                <a:off x="977" y="1666"/>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 name="Freeform 7"/>
              <p:cNvSpPr/>
              <p:nvPr/>
            </p:nvSpPr>
            <p:spPr bwMode="ltGray">
              <a:xfrm rot="-5400000">
                <a:off x="-62" y="1750"/>
                <a:ext cx="625"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6" name="Freeform 8"/>
              <p:cNvSpPr/>
              <p:nvPr/>
            </p:nvSpPr>
            <p:spPr bwMode="ltGray">
              <a:xfrm rot="-5400000">
                <a:off x="661" y="1731"/>
                <a:ext cx="625"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7" name="Freeform 9"/>
              <p:cNvSpPr/>
              <p:nvPr/>
            </p:nvSpPr>
            <p:spPr bwMode="ltGray">
              <a:xfrm rot="-5400000">
                <a:off x="440" y="1696"/>
                <a:ext cx="625"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8" name="Freeform 10"/>
              <p:cNvSpPr/>
              <p:nvPr/>
            </p:nvSpPr>
            <p:spPr bwMode="ltGray">
              <a:xfrm rot="-5400000">
                <a:off x="153" y="1724"/>
                <a:ext cx="633"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9" name="Freeform 11"/>
              <p:cNvSpPr/>
              <p:nvPr/>
            </p:nvSpPr>
            <p:spPr bwMode="ltGray">
              <a:xfrm rot="-5400000">
                <a:off x="3205" y="1653"/>
                <a:ext cx="623"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0" name="Freeform 12"/>
              <p:cNvSpPr/>
              <p:nvPr/>
            </p:nvSpPr>
            <p:spPr bwMode="ltGray">
              <a:xfrm rot="-5400000">
                <a:off x="2866" y="1659"/>
                <a:ext cx="625"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1" name="Freeform 13"/>
              <p:cNvSpPr/>
              <p:nvPr/>
            </p:nvSpPr>
            <p:spPr bwMode="ltGray">
              <a:xfrm rot="-5400000">
                <a:off x="1829" y="1743"/>
                <a:ext cx="623"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2" name="Freeform 14"/>
              <p:cNvSpPr/>
              <p:nvPr/>
            </p:nvSpPr>
            <p:spPr bwMode="ltGray">
              <a:xfrm rot="-5400000">
                <a:off x="2550" y="1727"/>
                <a:ext cx="623"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3" name="Freeform 15"/>
              <p:cNvSpPr/>
              <p:nvPr/>
            </p:nvSpPr>
            <p:spPr bwMode="ltGray">
              <a:xfrm rot="-5400000">
                <a:off x="2329" y="1691"/>
                <a:ext cx="623"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4" name="Freeform 16"/>
              <p:cNvSpPr/>
              <p:nvPr/>
            </p:nvSpPr>
            <p:spPr bwMode="ltGray">
              <a:xfrm rot="-5400000">
                <a:off x="2041" y="1717"/>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5" name="Freeform 17"/>
              <p:cNvSpPr/>
              <p:nvPr/>
            </p:nvSpPr>
            <p:spPr bwMode="ltGray">
              <a:xfrm rot="-5400000">
                <a:off x="4075" y="1664"/>
                <a:ext cx="625"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6" name="Freeform 18"/>
              <p:cNvSpPr/>
              <p:nvPr/>
            </p:nvSpPr>
            <p:spPr bwMode="ltGray">
              <a:xfrm rot="-5400000">
                <a:off x="3731" y="1663"/>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7" name="Freeform 19"/>
              <p:cNvSpPr/>
              <p:nvPr/>
            </p:nvSpPr>
            <p:spPr bwMode="ltGray">
              <a:xfrm rot="-5400000">
                <a:off x="4576" y="1738"/>
                <a:ext cx="623"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8" name="Freeform 20"/>
              <p:cNvSpPr/>
              <p:nvPr/>
            </p:nvSpPr>
            <p:spPr bwMode="ltGray">
              <a:xfrm>
                <a:off x="5469" y="1558"/>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9" name="Freeform 21"/>
              <p:cNvSpPr/>
              <p:nvPr/>
            </p:nvSpPr>
            <p:spPr bwMode="ltGray">
              <a:xfrm rot="-5400000">
                <a:off x="5077" y="1685"/>
                <a:ext cx="625"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0" name="Freeform 22"/>
              <p:cNvSpPr/>
              <p:nvPr/>
            </p:nvSpPr>
            <p:spPr bwMode="ltGray">
              <a:xfrm rot="-5400000">
                <a:off x="4789" y="1709"/>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91" name="Freeform 23"/>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2" name="Freeform 24"/>
            <p:cNvSpPr/>
            <p:nvPr/>
          </p:nvSpPr>
          <p:spPr bwMode="ltGray">
            <a:xfrm rot="16200000" flipH="1">
              <a:off x="-1586"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049" name="Object 26"/>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5143" name="" r:id="rId12" imgW="3667125" imgH="828675" progId="Paint.Picture">
                  <p:embed/>
                </p:oleObj>
              </mc:Choice>
              <mc:Fallback>
                <p:oleObj name="" r:id="rId12" imgW="3667125" imgH="828675" progId="Paint.Picture">
                  <p:embed/>
                  <p:pic>
                    <p:nvPicPr>
                      <p:cNvPr id="0" name="图片 3075"/>
                      <p:cNvPicPr/>
                      <p:nvPr/>
                    </p:nvPicPr>
                    <p:blipFill>
                      <a:blip r:embed="rId13"/>
                      <a:stretch>
                        <a:fillRect/>
                      </a:stretch>
                    </p:blipFill>
                    <p:spPr>
                      <a:xfrm>
                        <a:off x="5181600" y="5791200"/>
                        <a:ext cx="3667125" cy="82867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4763"/>
            <a:ext cx="539750" cy="6858001"/>
            <a:chOff x="0" y="-3"/>
            <a:chExt cx="670" cy="4320"/>
          </a:xfrm>
        </p:grpSpPr>
        <p:grpSp>
          <p:nvGrpSpPr>
            <p:cNvPr id="1028" name="Group 3"/>
            <p:cNvGrpSpPr/>
            <p:nvPr/>
          </p:nvGrpSpPr>
          <p:grpSpPr bwMode="auto">
            <a:xfrm rot="16200000" flipH="1">
              <a:off x="-1815" y="1838"/>
              <a:ext cx="4320" cy="638"/>
              <a:chOff x="-2" y="1562"/>
              <a:chExt cx="5762" cy="638"/>
            </a:xfrm>
          </p:grpSpPr>
          <p:sp>
            <p:nvSpPr>
              <p:cNvPr id="1031" name="Freeform 4"/>
              <p:cNvSpPr/>
              <p:nvPr/>
            </p:nvSpPr>
            <p:spPr bwMode="ltGray">
              <a:xfrm rot="-5400000">
                <a:off x="2553" y="-993"/>
                <a:ext cx="625" cy="5746"/>
              </a:xfrm>
              <a:custGeom>
                <a:avLst/>
                <a:gdLst>
                  <a:gd name="T0" fmla="*/ 0 w 1000"/>
                  <a:gd name="T1" fmla="*/ 0 h 720"/>
                  <a:gd name="T2" fmla="*/ 0 w 1000"/>
                  <a:gd name="T3" fmla="*/ 45856 h 720"/>
                  <a:gd name="T4" fmla="*/ 391 w 1000"/>
                  <a:gd name="T5" fmla="*/ 45856 h 720"/>
                  <a:gd name="T6" fmla="*/ 39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2" name="Freeform 5"/>
              <p:cNvSpPr/>
              <p:nvPr/>
            </p:nvSpPr>
            <p:spPr bwMode="ltGray">
              <a:xfrm rot="-5400000">
                <a:off x="1317" y="1663"/>
                <a:ext cx="625" cy="421"/>
              </a:xfrm>
              <a:custGeom>
                <a:avLst/>
                <a:gdLst>
                  <a:gd name="T0" fmla="*/ 0 w 624"/>
                  <a:gd name="T1" fmla="*/ 0 h 317"/>
                  <a:gd name="T2" fmla="*/ 0 w 624"/>
                  <a:gd name="T3" fmla="*/ 479 h 317"/>
                  <a:gd name="T4" fmla="*/ 626 w 624"/>
                  <a:gd name="T5" fmla="*/ 479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3" name="Freeform 6"/>
              <p:cNvSpPr/>
              <p:nvPr/>
            </p:nvSpPr>
            <p:spPr bwMode="ltGray">
              <a:xfrm rot="-5400000">
                <a:off x="969" y="1663"/>
                <a:ext cx="625" cy="423"/>
              </a:xfrm>
              <a:custGeom>
                <a:avLst/>
                <a:gdLst>
                  <a:gd name="T0" fmla="*/ 0 w 624"/>
                  <a:gd name="T1" fmla="*/ 0 h 317"/>
                  <a:gd name="T2" fmla="*/ 0 w 624"/>
                  <a:gd name="T3" fmla="*/ 484 h 317"/>
                  <a:gd name="T4" fmla="*/ 626 w 624"/>
                  <a:gd name="T5" fmla="*/ 484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4" name="Freeform 7"/>
              <p:cNvSpPr/>
              <p:nvPr/>
            </p:nvSpPr>
            <p:spPr bwMode="ltGray">
              <a:xfrm rot="-5400000">
                <a:off x="-70" y="1747"/>
                <a:ext cx="625" cy="255"/>
              </a:xfrm>
              <a:custGeom>
                <a:avLst/>
                <a:gdLst>
                  <a:gd name="T0" fmla="*/ 0 w 624"/>
                  <a:gd name="T1" fmla="*/ 26 h 370"/>
                  <a:gd name="T2" fmla="*/ 0 w 624"/>
                  <a:gd name="T3" fmla="*/ 154 h 370"/>
                  <a:gd name="T4" fmla="*/ 626 w 624"/>
                  <a:gd name="T5" fmla="*/ 154 h 370"/>
                  <a:gd name="T6" fmla="*/ 626 w 624"/>
                  <a:gd name="T7" fmla="*/ 26 h 370"/>
                  <a:gd name="T8" fmla="*/ 386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5" name="Freeform 8"/>
              <p:cNvSpPr/>
              <p:nvPr/>
            </p:nvSpPr>
            <p:spPr bwMode="ltGray">
              <a:xfrm rot="-5400000">
                <a:off x="658" y="1727"/>
                <a:ext cx="625" cy="293"/>
              </a:xfrm>
              <a:custGeom>
                <a:avLst/>
                <a:gdLst>
                  <a:gd name="T0" fmla="*/ 0 w 624"/>
                  <a:gd name="T1" fmla="*/ 0 h 317"/>
                  <a:gd name="T2" fmla="*/ 0 w 624"/>
                  <a:gd name="T3" fmla="*/ 232 h 317"/>
                  <a:gd name="T4" fmla="*/ 626 w 624"/>
                  <a:gd name="T5" fmla="*/ 232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6" name="Freeform 9"/>
              <p:cNvSpPr/>
              <p:nvPr/>
            </p:nvSpPr>
            <p:spPr bwMode="ltGray">
              <a:xfrm rot="-5400000">
                <a:off x="436" y="1692"/>
                <a:ext cx="625" cy="364"/>
              </a:xfrm>
              <a:custGeom>
                <a:avLst/>
                <a:gdLst>
                  <a:gd name="T0" fmla="*/ 0 w 624"/>
                  <a:gd name="T1" fmla="*/ 0 h 272"/>
                  <a:gd name="T2" fmla="*/ 0 w 624"/>
                  <a:gd name="T3" fmla="*/ 487 h 272"/>
                  <a:gd name="T4" fmla="*/ 240 w 624"/>
                  <a:gd name="T5" fmla="*/ 430 h 272"/>
                  <a:gd name="T6" fmla="*/ 626 w 624"/>
                  <a:gd name="T7" fmla="*/ 487 h 272"/>
                  <a:gd name="T8" fmla="*/ 626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7" name="Freeform 10"/>
              <p:cNvSpPr/>
              <p:nvPr/>
            </p:nvSpPr>
            <p:spPr bwMode="ltGray">
              <a:xfrm rot="-5400000">
                <a:off x="150" y="1721"/>
                <a:ext cx="633" cy="315"/>
              </a:xfrm>
              <a:custGeom>
                <a:avLst/>
                <a:gdLst>
                  <a:gd name="T0" fmla="*/ 8 w 632"/>
                  <a:gd name="T1" fmla="*/ 34 h 362"/>
                  <a:gd name="T2" fmla="*/ 8 w 632"/>
                  <a:gd name="T3" fmla="*/ 240 h 362"/>
                  <a:gd name="T4" fmla="*/ 248 w 632"/>
                  <a:gd name="T5" fmla="*/ 240 h 362"/>
                  <a:gd name="T6" fmla="*/ 634 w 632"/>
                  <a:gd name="T7" fmla="*/ 240 h 362"/>
                  <a:gd name="T8" fmla="*/ 634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8" name="Freeform 11"/>
              <p:cNvSpPr/>
              <p:nvPr/>
            </p:nvSpPr>
            <p:spPr bwMode="ltGray">
              <a:xfrm rot="-5400000">
                <a:off x="3198" y="1644"/>
                <a:ext cx="629" cy="420"/>
              </a:xfrm>
              <a:custGeom>
                <a:avLst/>
                <a:gdLst>
                  <a:gd name="T0" fmla="*/ 0 w 624"/>
                  <a:gd name="T1" fmla="*/ 0 h 317"/>
                  <a:gd name="T2" fmla="*/ 0 w 624"/>
                  <a:gd name="T3" fmla="*/ 477 h 317"/>
                  <a:gd name="T4" fmla="*/ 634 w 624"/>
                  <a:gd name="T5" fmla="*/ 477 h 317"/>
                  <a:gd name="T6" fmla="*/ 63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39" name="Freeform 12"/>
              <p:cNvSpPr/>
              <p:nvPr/>
            </p:nvSpPr>
            <p:spPr bwMode="ltGray">
              <a:xfrm rot="-5400000">
                <a:off x="2859" y="1652"/>
                <a:ext cx="629" cy="420"/>
              </a:xfrm>
              <a:custGeom>
                <a:avLst/>
                <a:gdLst>
                  <a:gd name="T0" fmla="*/ 0 w 624"/>
                  <a:gd name="T1" fmla="*/ 0 h 317"/>
                  <a:gd name="T2" fmla="*/ 0 w 624"/>
                  <a:gd name="T3" fmla="*/ 477 h 317"/>
                  <a:gd name="T4" fmla="*/ 634 w 624"/>
                  <a:gd name="T5" fmla="*/ 477 h 317"/>
                  <a:gd name="T6" fmla="*/ 63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0" name="Freeform 13"/>
              <p:cNvSpPr/>
              <p:nvPr/>
            </p:nvSpPr>
            <p:spPr bwMode="ltGray">
              <a:xfrm rot="-5400000">
                <a:off x="1826" y="1741"/>
                <a:ext cx="623" cy="256"/>
              </a:xfrm>
              <a:custGeom>
                <a:avLst/>
                <a:gdLst>
                  <a:gd name="T0" fmla="*/ 0 w 624"/>
                  <a:gd name="T1" fmla="*/ 26 h 370"/>
                  <a:gd name="T2" fmla="*/ 0 w 624"/>
                  <a:gd name="T3" fmla="*/ 156 h 370"/>
                  <a:gd name="T4" fmla="*/ 622 w 624"/>
                  <a:gd name="T5" fmla="*/ 156 h 370"/>
                  <a:gd name="T6" fmla="*/ 622 w 624"/>
                  <a:gd name="T7" fmla="*/ 26 h 370"/>
                  <a:gd name="T8" fmla="*/ 382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1" name="Freeform 14"/>
              <p:cNvSpPr/>
              <p:nvPr/>
            </p:nvSpPr>
            <p:spPr bwMode="ltGray">
              <a:xfrm rot="-5400000">
                <a:off x="2547" y="1725"/>
                <a:ext cx="625" cy="291"/>
              </a:xfrm>
              <a:custGeom>
                <a:avLst/>
                <a:gdLst>
                  <a:gd name="T0" fmla="*/ 0 w 624"/>
                  <a:gd name="T1" fmla="*/ 0 h 317"/>
                  <a:gd name="T2" fmla="*/ 0 w 624"/>
                  <a:gd name="T3" fmla="*/ 229 h 317"/>
                  <a:gd name="T4" fmla="*/ 626 w 624"/>
                  <a:gd name="T5" fmla="*/ 229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2" name="Freeform 15"/>
              <p:cNvSpPr/>
              <p:nvPr/>
            </p:nvSpPr>
            <p:spPr bwMode="ltGray">
              <a:xfrm rot="-5400000">
                <a:off x="2326" y="1689"/>
                <a:ext cx="623" cy="360"/>
              </a:xfrm>
              <a:custGeom>
                <a:avLst/>
                <a:gdLst>
                  <a:gd name="T0" fmla="*/ 0 w 624"/>
                  <a:gd name="T1" fmla="*/ 0 h 272"/>
                  <a:gd name="T2" fmla="*/ 0 w 624"/>
                  <a:gd name="T3" fmla="*/ 476 h 272"/>
                  <a:gd name="T4" fmla="*/ 240 w 624"/>
                  <a:gd name="T5" fmla="*/ 421 h 272"/>
                  <a:gd name="T6" fmla="*/ 622 w 624"/>
                  <a:gd name="T7" fmla="*/ 476 h 272"/>
                  <a:gd name="T8" fmla="*/ 622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3" name="Freeform 16"/>
              <p:cNvSpPr/>
              <p:nvPr/>
            </p:nvSpPr>
            <p:spPr bwMode="ltGray">
              <a:xfrm rot="-5400000">
                <a:off x="2038" y="1715"/>
                <a:ext cx="631" cy="316"/>
              </a:xfrm>
              <a:custGeom>
                <a:avLst/>
                <a:gdLst>
                  <a:gd name="T0" fmla="*/ 8 w 632"/>
                  <a:gd name="T1" fmla="*/ 34 h 362"/>
                  <a:gd name="T2" fmla="*/ 8 w 632"/>
                  <a:gd name="T3" fmla="*/ 242 h 362"/>
                  <a:gd name="T4" fmla="*/ 248 w 632"/>
                  <a:gd name="T5" fmla="*/ 242 h 362"/>
                  <a:gd name="T6" fmla="*/ 630 w 632"/>
                  <a:gd name="T7" fmla="*/ 242 h 362"/>
                  <a:gd name="T8" fmla="*/ 630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4" name="Freeform 17"/>
              <p:cNvSpPr/>
              <p:nvPr/>
            </p:nvSpPr>
            <p:spPr bwMode="ltGray">
              <a:xfrm rot="-5400000">
                <a:off x="4067" y="1651"/>
                <a:ext cx="627" cy="420"/>
              </a:xfrm>
              <a:custGeom>
                <a:avLst/>
                <a:gdLst>
                  <a:gd name="T0" fmla="*/ 0 w 624"/>
                  <a:gd name="T1" fmla="*/ 0 h 317"/>
                  <a:gd name="T2" fmla="*/ 0 w 624"/>
                  <a:gd name="T3" fmla="*/ 477 h 317"/>
                  <a:gd name="T4" fmla="*/ 630 w 624"/>
                  <a:gd name="T5" fmla="*/ 477 h 317"/>
                  <a:gd name="T6" fmla="*/ 63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5" name="Freeform 18"/>
              <p:cNvSpPr/>
              <p:nvPr/>
            </p:nvSpPr>
            <p:spPr bwMode="ltGray">
              <a:xfrm rot="-5400000">
                <a:off x="3721" y="1654"/>
                <a:ext cx="627" cy="423"/>
              </a:xfrm>
              <a:custGeom>
                <a:avLst/>
                <a:gdLst>
                  <a:gd name="T0" fmla="*/ 0 w 624"/>
                  <a:gd name="T1" fmla="*/ 0 h 317"/>
                  <a:gd name="T2" fmla="*/ 0 w 624"/>
                  <a:gd name="T3" fmla="*/ 484 h 317"/>
                  <a:gd name="T4" fmla="*/ 630 w 624"/>
                  <a:gd name="T5" fmla="*/ 484 h 317"/>
                  <a:gd name="T6" fmla="*/ 63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6" name="Freeform 19"/>
              <p:cNvSpPr/>
              <p:nvPr/>
            </p:nvSpPr>
            <p:spPr bwMode="ltGray">
              <a:xfrm rot="-5400000">
                <a:off x="4565" y="1727"/>
                <a:ext cx="625" cy="255"/>
              </a:xfrm>
              <a:custGeom>
                <a:avLst/>
                <a:gdLst>
                  <a:gd name="T0" fmla="*/ 0 w 624"/>
                  <a:gd name="T1" fmla="*/ 26 h 370"/>
                  <a:gd name="T2" fmla="*/ 0 w 624"/>
                  <a:gd name="T3" fmla="*/ 154 h 370"/>
                  <a:gd name="T4" fmla="*/ 626 w 624"/>
                  <a:gd name="T5" fmla="*/ 154 h 370"/>
                  <a:gd name="T6" fmla="*/ 626 w 624"/>
                  <a:gd name="T7" fmla="*/ 26 h 370"/>
                  <a:gd name="T8" fmla="*/ 386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7" name="Freeform 20"/>
              <p:cNvSpPr/>
              <p:nvPr/>
            </p:nvSpPr>
            <p:spPr bwMode="ltGray">
              <a:xfrm>
                <a:off x="5469" y="1554"/>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8" name="Freeform 21"/>
              <p:cNvSpPr/>
              <p:nvPr/>
            </p:nvSpPr>
            <p:spPr bwMode="ltGray">
              <a:xfrm rot="-5400000">
                <a:off x="5068" y="1674"/>
                <a:ext cx="629" cy="360"/>
              </a:xfrm>
              <a:custGeom>
                <a:avLst/>
                <a:gdLst>
                  <a:gd name="T0" fmla="*/ 0 w 624"/>
                  <a:gd name="T1" fmla="*/ 0 h 272"/>
                  <a:gd name="T2" fmla="*/ 0 w 624"/>
                  <a:gd name="T3" fmla="*/ 476 h 272"/>
                  <a:gd name="T4" fmla="*/ 244 w 624"/>
                  <a:gd name="T5" fmla="*/ 421 h 272"/>
                  <a:gd name="T6" fmla="*/ 634 w 624"/>
                  <a:gd name="T7" fmla="*/ 476 h 272"/>
                  <a:gd name="T8" fmla="*/ 63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049" name="Freeform 22"/>
              <p:cNvSpPr/>
              <p:nvPr/>
            </p:nvSpPr>
            <p:spPr bwMode="ltGray">
              <a:xfrm rot="-5400000">
                <a:off x="4786" y="1706"/>
                <a:ext cx="636" cy="316"/>
              </a:xfrm>
              <a:custGeom>
                <a:avLst/>
                <a:gdLst>
                  <a:gd name="T0" fmla="*/ 8 w 632"/>
                  <a:gd name="T1" fmla="*/ 34 h 362"/>
                  <a:gd name="T2" fmla="*/ 8 w 632"/>
                  <a:gd name="T3" fmla="*/ 242 h 362"/>
                  <a:gd name="T4" fmla="*/ 252 w 632"/>
                  <a:gd name="T5" fmla="*/ 242 h 362"/>
                  <a:gd name="T6" fmla="*/ 640 w 632"/>
                  <a:gd name="T7" fmla="*/ 242 h 362"/>
                  <a:gd name="T8" fmla="*/ 640 w 632"/>
                  <a:gd name="T9" fmla="*/ 34 h 362"/>
                  <a:gd name="T10" fmla="*/ 106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1029" name="Freeform 23"/>
            <p:cNvSpPr/>
            <p:nvPr/>
          </p:nvSpPr>
          <p:spPr bwMode="ltGray">
            <a:xfrm rot="16200000" flipH="1">
              <a:off x="-1954" y="1951"/>
              <a:ext cx="4320" cy="412"/>
            </a:xfrm>
            <a:custGeom>
              <a:avLst/>
              <a:gdLst>
                <a:gd name="T0" fmla="*/ 0 w 5762"/>
                <a:gd name="T1" fmla="*/ 225 h 385"/>
                <a:gd name="T2" fmla="*/ 3239 w 5762"/>
                <a:gd name="T3" fmla="*/ 215 h 385"/>
                <a:gd name="T4" fmla="*/ 3239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Lst>
          </p:spPr>
          <p:txBody>
            <a:bodyPr wrap="none" anchor="ctr"/>
            <a:lstStyle/>
            <a:p>
              <a:endParaRPr lang="zh-CN" altLang="en-US"/>
            </a:p>
          </p:txBody>
        </p:sp>
        <p:sp>
          <p:nvSpPr>
            <p:cNvPr id="1030" name="Freeform 24"/>
            <p:cNvSpPr/>
            <p:nvPr/>
          </p:nvSpPr>
          <p:spPr bwMode="ltGray">
            <a:xfrm rot="16200000" flipH="1">
              <a:off x="-1589" y="2063"/>
              <a:ext cx="4319" cy="187"/>
            </a:xfrm>
            <a:custGeom>
              <a:avLst/>
              <a:gdLst>
                <a:gd name="T0" fmla="*/ 0 w 5761"/>
                <a:gd name="T1" fmla="*/ 28 h 189"/>
                <a:gd name="T2" fmla="*/ 3238 w 5761"/>
                <a:gd name="T3" fmla="*/ 0 h 189"/>
                <a:gd name="T4" fmla="*/ 3238 w 5761"/>
                <a:gd name="T5" fmla="*/ 185 h 189"/>
                <a:gd name="T6" fmla="*/ 1 w 5761"/>
                <a:gd name="T7" fmla="*/ 185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Lst>
          </p:spPr>
          <p:txBody>
            <a:bodyPr wrap="none" anchor="ctr"/>
            <a:lstStyle/>
            <a:p>
              <a:endParaRPr lang="zh-CN" altLang="en-US"/>
            </a:p>
          </p:txBody>
        </p:sp>
      </p:grpSp>
      <p:graphicFrame>
        <p:nvGraphicFramePr>
          <p:cNvPr id="1027" name="Object 26"/>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1063" name="" r:id="rId12" imgW="3667125" imgH="828675" progId="Paint.Picture">
                  <p:embed/>
                </p:oleObj>
              </mc:Choice>
              <mc:Fallback>
                <p:oleObj name="" r:id="rId12" imgW="3667125" imgH="828675" progId="Paint.Picture">
                  <p:embed/>
                  <p:pic>
                    <p:nvPicPr>
                      <p:cNvPr id="0" name="Object 2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5791200"/>
                        <a:ext cx="36671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nchorCtr="0"/>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C2FF98F-841E-4E75-A0D2-E8C671AE9A1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eaLnBrk="1" fontAlgn="base" hangingPunct="1"/>
            <a:fld id="{9A0DB2DC-4C9A-4742-B13C-FB6460FD3503}" type="slidenum">
              <a:rPr lang="zh-CN" altLang="en-US" strike="noStrike" noProof="1" dirty="0">
                <a:latin typeface="等线" panose="02010600030101010101" charset="-122"/>
                <a:ea typeface="等线" panose="02010600030101010101" charset="-122"/>
                <a:cs typeface="+mn-cs"/>
              </a:rPr>
            </a:fld>
            <a:endParaRPr lang="zh-CN" altLang="en-US" strike="noStrike" noProof="1" dirty="0">
              <a:latin typeface="等线" panose="02010600030101010101" charset="-122"/>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5pPr>
      <a:lvl6pPr marL="4572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6pPr>
      <a:lvl7pPr marL="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7pPr>
      <a:lvl8pPr marL="13716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8pPr>
      <a:lvl9pPr marL="18288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6" Type="http://schemas.openxmlformats.org/officeDocument/2006/relationships/notesSlide" Target="../notesSlides/notesSlide10.xml"/><Relationship Id="rId15" Type="http://schemas.openxmlformats.org/officeDocument/2006/relationships/slideLayout" Target="../slideLayouts/slideLayout30.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image" Target="../media/image12.png"/><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0" Type="http://schemas.openxmlformats.org/officeDocument/2006/relationships/notesSlide" Target="../notesSlides/notesSlide11.xml"/><Relationship Id="rId2" Type="http://schemas.openxmlformats.org/officeDocument/2006/relationships/tags" Target="../tags/tag88.xml"/><Relationship Id="rId19" Type="http://schemas.openxmlformats.org/officeDocument/2006/relationships/slideLayout" Target="../slideLayouts/slideLayout30.xml"/><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image" Target="../media/image12.png"/><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12.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12.xml"/><Relationship Id="rId2" Type="http://schemas.openxmlformats.org/officeDocument/2006/relationships/tags" Target="../tags/tag105.xml"/><Relationship Id="rId19" Type="http://schemas.openxmlformats.org/officeDocument/2006/relationships/slideLayout" Target="../slideLayouts/slideLayout30.xml"/><Relationship Id="rId18" Type="http://schemas.openxmlformats.org/officeDocument/2006/relationships/tags" Target="../tags/tag120.xml"/><Relationship Id="rId17" Type="http://schemas.openxmlformats.org/officeDocument/2006/relationships/tags" Target="../tags/tag119.xml"/><Relationship Id="rId16" Type="http://schemas.openxmlformats.org/officeDocument/2006/relationships/image" Target="../media/image12.png"/><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1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0" Type="http://schemas.openxmlformats.org/officeDocument/2006/relationships/notesSlide" Target="../notesSlides/notesSlide13.xml"/><Relationship Id="rId2" Type="http://schemas.openxmlformats.org/officeDocument/2006/relationships/tags" Target="../tags/tag122.xml"/><Relationship Id="rId19" Type="http://schemas.openxmlformats.org/officeDocument/2006/relationships/slideLayout" Target="../slideLayouts/slideLayout30.xml"/><Relationship Id="rId18" Type="http://schemas.openxmlformats.org/officeDocument/2006/relationships/tags" Target="../tags/tag137.xml"/><Relationship Id="rId17" Type="http://schemas.openxmlformats.org/officeDocument/2006/relationships/tags" Target="../tags/tag136.xml"/><Relationship Id="rId16" Type="http://schemas.openxmlformats.org/officeDocument/2006/relationships/image" Target="../media/image12.png"/><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tags" Target="../tags/tag121.xml"/></Relationships>
</file>

<file path=ppt/slides/_rels/slide14.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0" Type="http://schemas.openxmlformats.org/officeDocument/2006/relationships/notesSlide" Target="../notesSlides/notesSlide14.xml"/><Relationship Id="rId2" Type="http://schemas.openxmlformats.org/officeDocument/2006/relationships/tags" Target="../tags/tag139.xml"/><Relationship Id="rId19" Type="http://schemas.openxmlformats.org/officeDocument/2006/relationships/slideLayout" Target="../slideLayouts/slideLayout30.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image" Target="../media/image12.png"/><Relationship Id="rId15" Type="http://schemas.openxmlformats.org/officeDocument/2006/relationships/tags" Target="../tags/tag152.xml"/><Relationship Id="rId14" Type="http://schemas.openxmlformats.org/officeDocument/2006/relationships/tags" Target="../tags/tag151.xml"/><Relationship Id="rId13" Type="http://schemas.openxmlformats.org/officeDocument/2006/relationships/tags" Target="../tags/tag150.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tags" Target="../tags/tag138.xml"/></Relationships>
</file>

<file path=ppt/slides/_rels/slide15.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0" Type="http://schemas.openxmlformats.org/officeDocument/2006/relationships/notesSlide" Target="../notesSlides/notesSlide15.xml"/><Relationship Id="rId2" Type="http://schemas.openxmlformats.org/officeDocument/2006/relationships/tags" Target="../tags/tag156.xml"/><Relationship Id="rId19" Type="http://schemas.openxmlformats.org/officeDocument/2006/relationships/slideLayout" Target="../slideLayouts/slideLayout30.xml"/><Relationship Id="rId18" Type="http://schemas.openxmlformats.org/officeDocument/2006/relationships/tags" Target="../tags/tag171.xml"/><Relationship Id="rId17" Type="http://schemas.openxmlformats.org/officeDocument/2006/relationships/tags" Target="../tags/tag170.xml"/><Relationship Id="rId16" Type="http://schemas.openxmlformats.org/officeDocument/2006/relationships/image" Target="../media/image12.png"/><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tags" Target="../tags/tag155.xml"/></Relationships>
</file>

<file path=ppt/slides/_rels/slide16.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0" Type="http://schemas.openxmlformats.org/officeDocument/2006/relationships/notesSlide" Target="../notesSlides/notesSlide16.xml"/><Relationship Id="rId2" Type="http://schemas.openxmlformats.org/officeDocument/2006/relationships/tags" Target="../tags/tag173.xml"/><Relationship Id="rId19" Type="http://schemas.openxmlformats.org/officeDocument/2006/relationships/slideLayout" Target="../slideLayouts/slideLayout30.xml"/><Relationship Id="rId18" Type="http://schemas.openxmlformats.org/officeDocument/2006/relationships/tags" Target="../tags/tag188.xml"/><Relationship Id="rId17" Type="http://schemas.openxmlformats.org/officeDocument/2006/relationships/tags" Target="../tags/tag187.xml"/><Relationship Id="rId16" Type="http://schemas.openxmlformats.org/officeDocument/2006/relationships/image" Target="../media/image12.png"/><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17.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notesSlide" Target="../notesSlides/notesSlide17.xml"/><Relationship Id="rId12" Type="http://schemas.openxmlformats.org/officeDocument/2006/relationships/slideLayout" Target="../slideLayouts/slideLayout30.xml"/><Relationship Id="rId11" Type="http://schemas.openxmlformats.org/officeDocument/2006/relationships/tags" Target="../tags/tag198.xml"/><Relationship Id="rId10" Type="http://schemas.openxmlformats.org/officeDocument/2006/relationships/image" Target="../media/image12.png"/><Relationship Id="rId1" Type="http://schemas.openxmlformats.org/officeDocument/2006/relationships/tags" Target="../tags/tag189.xml"/></Relationships>
</file>

<file path=ppt/slides/_rels/slide18.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6" Type="http://schemas.openxmlformats.org/officeDocument/2006/relationships/notesSlide" Target="../notesSlides/notesSlide18.xml"/><Relationship Id="rId15" Type="http://schemas.openxmlformats.org/officeDocument/2006/relationships/slideLayout" Target="../slideLayouts/slideLayout30.xml"/><Relationship Id="rId14" Type="http://schemas.openxmlformats.org/officeDocument/2006/relationships/tags" Target="../tags/tag211.xml"/><Relationship Id="rId13" Type="http://schemas.openxmlformats.org/officeDocument/2006/relationships/tags" Target="../tags/tag210.xml"/><Relationship Id="rId12" Type="http://schemas.openxmlformats.org/officeDocument/2006/relationships/image" Target="../media/image12.png"/><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199.xml"/></Relationships>
</file>

<file path=ppt/slides/_rels/slide19.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6" Type="http://schemas.openxmlformats.org/officeDocument/2006/relationships/notesSlide" Target="../notesSlides/notesSlide19.xml"/><Relationship Id="rId15" Type="http://schemas.openxmlformats.org/officeDocument/2006/relationships/slideLayout" Target="../slideLayouts/slideLayout30.xml"/><Relationship Id="rId14" Type="http://schemas.openxmlformats.org/officeDocument/2006/relationships/tags" Target="../tags/tag224.xml"/><Relationship Id="rId13" Type="http://schemas.openxmlformats.org/officeDocument/2006/relationships/tags" Target="../tags/tag223.xml"/><Relationship Id="rId12" Type="http://schemas.openxmlformats.org/officeDocument/2006/relationships/image" Target="../media/image12.png"/><Relationship Id="rId11" Type="http://schemas.openxmlformats.org/officeDocument/2006/relationships/tags" Target="../tags/tag222.xml"/><Relationship Id="rId10" Type="http://schemas.openxmlformats.org/officeDocument/2006/relationships/tags" Target="../tags/tag221.xml"/><Relationship Id="rId1" Type="http://schemas.openxmlformats.org/officeDocument/2006/relationships/tags" Target="../tags/tag2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6" Type="http://schemas.openxmlformats.org/officeDocument/2006/relationships/notesSlide" Target="../notesSlides/notesSlide20.xml"/><Relationship Id="rId15" Type="http://schemas.openxmlformats.org/officeDocument/2006/relationships/slideLayout" Target="../slideLayouts/slideLayout30.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image" Target="../media/image12.png"/><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tags" Target="../tags/tag225.xml"/></Relationships>
</file>

<file path=ppt/slides/_rels/slide21.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6" Type="http://schemas.openxmlformats.org/officeDocument/2006/relationships/notesSlide" Target="../notesSlides/notesSlide21.xml"/><Relationship Id="rId15" Type="http://schemas.openxmlformats.org/officeDocument/2006/relationships/slideLayout" Target="../slideLayouts/slideLayout30.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image" Target="../media/image12.png"/><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tags" Target="../tags/tag238.xml"/></Relationships>
</file>

<file path=ppt/slides/_rels/slide22.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0" Type="http://schemas.openxmlformats.org/officeDocument/2006/relationships/notesSlide" Target="../notesSlides/notesSlide22.xml"/><Relationship Id="rId2" Type="http://schemas.openxmlformats.org/officeDocument/2006/relationships/tags" Target="../tags/tag252.xml"/><Relationship Id="rId19" Type="http://schemas.openxmlformats.org/officeDocument/2006/relationships/slideLayout" Target="../slideLayouts/slideLayout30.xml"/><Relationship Id="rId18" Type="http://schemas.openxmlformats.org/officeDocument/2006/relationships/tags" Target="../tags/tag267.xml"/><Relationship Id="rId17" Type="http://schemas.openxmlformats.org/officeDocument/2006/relationships/tags" Target="../tags/tag266.xml"/><Relationship Id="rId16" Type="http://schemas.openxmlformats.org/officeDocument/2006/relationships/image" Target="../media/image12.png"/><Relationship Id="rId15" Type="http://schemas.openxmlformats.org/officeDocument/2006/relationships/tags" Target="../tags/tag265.xml"/><Relationship Id="rId14" Type="http://schemas.openxmlformats.org/officeDocument/2006/relationships/tags" Target="../tags/tag264.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tags" Target="../tags/tag251.xml"/></Relationships>
</file>

<file path=ppt/slides/_rels/slide23.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0" Type="http://schemas.openxmlformats.org/officeDocument/2006/relationships/notesSlide" Target="../notesSlides/notesSlide23.xml"/><Relationship Id="rId2" Type="http://schemas.openxmlformats.org/officeDocument/2006/relationships/tags" Target="../tags/tag269.xml"/><Relationship Id="rId19" Type="http://schemas.openxmlformats.org/officeDocument/2006/relationships/slideLayout" Target="../slideLayouts/slideLayout30.xml"/><Relationship Id="rId18" Type="http://schemas.openxmlformats.org/officeDocument/2006/relationships/tags" Target="../tags/tag284.xml"/><Relationship Id="rId17" Type="http://schemas.openxmlformats.org/officeDocument/2006/relationships/tags" Target="../tags/tag283.xml"/><Relationship Id="rId16" Type="http://schemas.openxmlformats.org/officeDocument/2006/relationships/image" Target="../media/image12.png"/><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tags" Target="../tags/tag268.xml"/></Relationships>
</file>

<file path=ppt/slides/_rels/slide24.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0" Type="http://schemas.openxmlformats.org/officeDocument/2006/relationships/notesSlide" Target="../notesSlides/notesSlide24.xml"/><Relationship Id="rId2" Type="http://schemas.openxmlformats.org/officeDocument/2006/relationships/tags" Target="../tags/tag286.xml"/><Relationship Id="rId19" Type="http://schemas.openxmlformats.org/officeDocument/2006/relationships/slideLayout" Target="../slideLayouts/slideLayout30.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image" Target="../media/image12.png"/><Relationship Id="rId15" Type="http://schemas.openxmlformats.org/officeDocument/2006/relationships/tags" Target="../tags/tag299.xml"/><Relationship Id="rId14" Type="http://schemas.openxmlformats.org/officeDocument/2006/relationships/tags" Target="../tags/tag298.xml"/><Relationship Id="rId13" Type="http://schemas.openxmlformats.org/officeDocument/2006/relationships/tags" Target="../tags/tag297.xml"/><Relationship Id="rId12" Type="http://schemas.openxmlformats.org/officeDocument/2006/relationships/tags" Target="../tags/tag296.xml"/><Relationship Id="rId11" Type="http://schemas.openxmlformats.org/officeDocument/2006/relationships/tags" Target="../tags/tag295.xml"/><Relationship Id="rId10" Type="http://schemas.openxmlformats.org/officeDocument/2006/relationships/tags" Target="../tags/tag294.xml"/><Relationship Id="rId1" Type="http://schemas.openxmlformats.org/officeDocument/2006/relationships/tags" Target="../tags/tag285.xml"/></Relationships>
</file>

<file path=ppt/slides/_rels/slide25.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0" Type="http://schemas.openxmlformats.org/officeDocument/2006/relationships/notesSlide" Target="../notesSlides/notesSlide25.xml"/><Relationship Id="rId2" Type="http://schemas.openxmlformats.org/officeDocument/2006/relationships/tags" Target="../tags/tag303.xml"/><Relationship Id="rId19" Type="http://schemas.openxmlformats.org/officeDocument/2006/relationships/slideLayout" Target="../slideLayouts/slideLayout30.xml"/><Relationship Id="rId18" Type="http://schemas.openxmlformats.org/officeDocument/2006/relationships/tags" Target="../tags/tag318.xml"/><Relationship Id="rId17" Type="http://schemas.openxmlformats.org/officeDocument/2006/relationships/tags" Target="../tags/tag317.xml"/><Relationship Id="rId16" Type="http://schemas.openxmlformats.org/officeDocument/2006/relationships/image" Target="../media/image12.png"/><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tags" Target="../tags/tag302.xml"/></Relationships>
</file>

<file path=ppt/slides/_rels/slide26.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0" Type="http://schemas.openxmlformats.org/officeDocument/2006/relationships/notesSlide" Target="../notesSlides/notesSlide26.xml"/><Relationship Id="rId2" Type="http://schemas.openxmlformats.org/officeDocument/2006/relationships/tags" Target="../tags/tag320.xml"/><Relationship Id="rId19" Type="http://schemas.openxmlformats.org/officeDocument/2006/relationships/slideLayout" Target="../slideLayouts/slideLayout30.xml"/><Relationship Id="rId18" Type="http://schemas.openxmlformats.org/officeDocument/2006/relationships/tags" Target="../tags/tag335.xml"/><Relationship Id="rId17" Type="http://schemas.openxmlformats.org/officeDocument/2006/relationships/tags" Target="../tags/tag334.xml"/><Relationship Id="rId16" Type="http://schemas.openxmlformats.org/officeDocument/2006/relationships/image" Target="../media/image12.png"/><Relationship Id="rId15" Type="http://schemas.openxmlformats.org/officeDocument/2006/relationships/tags" Target="../tags/tag333.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tags" Target="../tags/tag319.xml"/></Relationships>
</file>

<file path=ppt/slides/_rels/slide27.xml.rels><?xml version="1.0" encoding="UTF-8" standalone="yes"?>
<Relationships xmlns="http://schemas.openxmlformats.org/package/2006/relationships"><Relationship Id="rId9" Type="http://schemas.openxmlformats.org/officeDocument/2006/relationships/tags" Target="../tags/tag344.xml"/><Relationship Id="rId8" Type="http://schemas.openxmlformats.org/officeDocument/2006/relationships/tags" Target="../tags/tag343.xml"/><Relationship Id="rId7" Type="http://schemas.openxmlformats.org/officeDocument/2006/relationships/tags" Target="../tags/tag342.xml"/><Relationship Id="rId6" Type="http://schemas.openxmlformats.org/officeDocument/2006/relationships/tags" Target="../tags/tag341.xml"/><Relationship Id="rId5" Type="http://schemas.openxmlformats.org/officeDocument/2006/relationships/tags" Target="../tags/tag340.xml"/><Relationship Id="rId4" Type="http://schemas.openxmlformats.org/officeDocument/2006/relationships/tags" Target="../tags/tag339.xml"/><Relationship Id="rId3" Type="http://schemas.openxmlformats.org/officeDocument/2006/relationships/tags" Target="../tags/tag338.xml"/><Relationship Id="rId2" Type="http://schemas.openxmlformats.org/officeDocument/2006/relationships/tags" Target="../tags/tag337.xml"/><Relationship Id="rId13" Type="http://schemas.openxmlformats.org/officeDocument/2006/relationships/notesSlide" Target="../notesSlides/notesSlide27.xml"/><Relationship Id="rId12" Type="http://schemas.openxmlformats.org/officeDocument/2006/relationships/slideLayout" Target="../slideLayouts/slideLayout30.xml"/><Relationship Id="rId11" Type="http://schemas.openxmlformats.org/officeDocument/2006/relationships/tags" Target="../tags/tag345.xml"/><Relationship Id="rId10" Type="http://schemas.openxmlformats.org/officeDocument/2006/relationships/image" Target="../media/image12.png"/><Relationship Id="rId1" Type="http://schemas.openxmlformats.org/officeDocument/2006/relationships/tags" Target="../tags/tag3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9" Type="http://schemas.openxmlformats.org/officeDocument/2006/relationships/tags" Target="../tags/tag354.xml"/><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6" Type="http://schemas.openxmlformats.org/officeDocument/2006/relationships/notesSlide" Target="../notesSlides/notesSlide33.xml"/><Relationship Id="rId15" Type="http://schemas.openxmlformats.org/officeDocument/2006/relationships/slideLayout" Target="../slideLayouts/slideLayout30.xml"/><Relationship Id="rId14" Type="http://schemas.openxmlformats.org/officeDocument/2006/relationships/tags" Target="../tags/tag358.xml"/><Relationship Id="rId13" Type="http://schemas.openxmlformats.org/officeDocument/2006/relationships/tags" Target="../tags/tag357.xml"/><Relationship Id="rId12" Type="http://schemas.openxmlformats.org/officeDocument/2006/relationships/image" Target="../media/image12.png"/><Relationship Id="rId11" Type="http://schemas.openxmlformats.org/officeDocument/2006/relationships/tags" Target="../tags/tag356.xml"/><Relationship Id="rId10" Type="http://schemas.openxmlformats.org/officeDocument/2006/relationships/tags" Target="../tags/tag355.xml"/><Relationship Id="rId1" Type="http://schemas.openxmlformats.org/officeDocument/2006/relationships/tags" Target="../tags/tag346.xml"/></Relationships>
</file>

<file path=ppt/slides/_rels/slide34.xml.rels><?xml version="1.0" encoding="UTF-8" standalone="yes"?>
<Relationships xmlns="http://schemas.openxmlformats.org/package/2006/relationships"><Relationship Id="rId9" Type="http://schemas.openxmlformats.org/officeDocument/2006/relationships/tags" Target="../tags/tag367.xml"/><Relationship Id="rId8" Type="http://schemas.openxmlformats.org/officeDocument/2006/relationships/tags" Target="../tags/tag366.xml"/><Relationship Id="rId7" Type="http://schemas.openxmlformats.org/officeDocument/2006/relationships/tags" Target="../tags/tag365.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6" Type="http://schemas.openxmlformats.org/officeDocument/2006/relationships/notesSlide" Target="../notesSlides/notesSlide34.xml"/><Relationship Id="rId15" Type="http://schemas.openxmlformats.org/officeDocument/2006/relationships/slideLayout" Target="../slideLayouts/slideLayout30.xml"/><Relationship Id="rId14" Type="http://schemas.openxmlformats.org/officeDocument/2006/relationships/tags" Target="../tags/tag371.xml"/><Relationship Id="rId13" Type="http://schemas.openxmlformats.org/officeDocument/2006/relationships/tags" Target="../tags/tag370.xml"/><Relationship Id="rId12" Type="http://schemas.openxmlformats.org/officeDocument/2006/relationships/image" Target="../media/image12.png"/><Relationship Id="rId11" Type="http://schemas.openxmlformats.org/officeDocument/2006/relationships/tags" Target="../tags/tag369.xml"/><Relationship Id="rId10" Type="http://schemas.openxmlformats.org/officeDocument/2006/relationships/tags" Target="../tags/tag368.xml"/><Relationship Id="rId1" Type="http://schemas.openxmlformats.org/officeDocument/2006/relationships/tags" Target="../tags/tag359.xml"/></Relationships>
</file>

<file path=ppt/slides/_rels/slide35.xml.rels><?xml version="1.0" encoding="UTF-8" standalone="yes"?>
<Relationships xmlns="http://schemas.openxmlformats.org/package/2006/relationships"><Relationship Id="rId9" Type="http://schemas.openxmlformats.org/officeDocument/2006/relationships/tags" Target="../tags/tag380.xml"/><Relationship Id="rId8" Type="http://schemas.openxmlformats.org/officeDocument/2006/relationships/tags" Target="../tags/tag379.xml"/><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tags" Target="../tags/tag373.xml"/><Relationship Id="rId13" Type="http://schemas.openxmlformats.org/officeDocument/2006/relationships/notesSlide" Target="../notesSlides/notesSlide35.xml"/><Relationship Id="rId12" Type="http://schemas.openxmlformats.org/officeDocument/2006/relationships/slideLayout" Target="../slideLayouts/slideLayout30.xml"/><Relationship Id="rId11" Type="http://schemas.openxmlformats.org/officeDocument/2006/relationships/tags" Target="../tags/tag381.xml"/><Relationship Id="rId10" Type="http://schemas.openxmlformats.org/officeDocument/2006/relationships/image" Target="../media/image12.png"/><Relationship Id="rId1" Type="http://schemas.openxmlformats.org/officeDocument/2006/relationships/tags" Target="../tags/tag372.xml"/></Relationships>
</file>

<file path=ppt/slides/_rels/slide36.xml.rels><?xml version="1.0" encoding="UTF-8" standalone="yes"?>
<Relationships xmlns="http://schemas.openxmlformats.org/package/2006/relationships"><Relationship Id="rId9" Type="http://schemas.openxmlformats.org/officeDocument/2006/relationships/tags" Target="../tags/tag390.xml"/><Relationship Id="rId8" Type="http://schemas.openxmlformats.org/officeDocument/2006/relationships/tags" Target="../tags/tag389.xml"/><Relationship Id="rId7" Type="http://schemas.openxmlformats.org/officeDocument/2006/relationships/tags" Target="../tags/tag388.xml"/><Relationship Id="rId6" Type="http://schemas.openxmlformats.org/officeDocument/2006/relationships/tags" Target="../tags/tag387.xml"/><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tags" Target="../tags/tag383.xml"/><Relationship Id="rId13" Type="http://schemas.openxmlformats.org/officeDocument/2006/relationships/notesSlide" Target="../notesSlides/notesSlide36.xml"/><Relationship Id="rId12" Type="http://schemas.openxmlformats.org/officeDocument/2006/relationships/slideLayout" Target="../slideLayouts/slideLayout30.xml"/><Relationship Id="rId11" Type="http://schemas.openxmlformats.org/officeDocument/2006/relationships/tags" Target="../tags/tag391.xml"/><Relationship Id="rId10" Type="http://schemas.openxmlformats.org/officeDocument/2006/relationships/image" Target="../media/image12.png"/><Relationship Id="rId1" Type="http://schemas.openxmlformats.org/officeDocument/2006/relationships/tags" Target="../tags/tag382.xml"/></Relationships>
</file>

<file path=ppt/slides/_rels/slide37.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3" Type="http://schemas.openxmlformats.org/officeDocument/2006/relationships/notesSlide" Target="../notesSlides/notesSlide37.xml"/><Relationship Id="rId12" Type="http://schemas.openxmlformats.org/officeDocument/2006/relationships/slideLayout" Target="../slideLayouts/slideLayout30.xml"/><Relationship Id="rId11" Type="http://schemas.openxmlformats.org/officeDocument/2006/relationships/tags" Target="../tags/tag401.xml"/><Relationship Id="rId10" Type="http://schemas.openxmlformats.org/officeDocument/2006/relationships/image" Target="../media/image12.png"/><Relationship Id="rId1" Type="http://schemas.openxmlformats.org/officeDocument/2006/relationships/tags" Target="../tags/tag392.xml"/></Relationships>
</file>

<file path=ppt/slides/_rels/slide38.xml.rels><?xml version="1.0" encoding="UTF-8" standalone="yes"?>
<Relationships xmlns="http://schemas.openxmlformats.org/package/2006/relationships"><Relationship Id="rId9" Type="http://schemas.openxmlformats.org/officeDocument/2006/relationships/tags" Target="../tags/tag410.xml"/><Relationship Id="rId8" Type="http://schemas.openxmlformats.org/officeDocument/2006/relationships/tags" Target="../tags/tag409.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0" Type="http://schemas.openxmlformats.org/officeDocument/2006/relationships/notesSlide" Target="../notesSlides/notesSlide38.xml"/><Relationship Id="rId2" Type="http://schemas.openxmlformats.org/officeDocument/2006/relationships/tags" Target="../tags/tag403.xml"/><Relationship Id="rId19" Type="http://schemas.openxmlformats.org/officeDocument/2006/relationships/slideLayout" Target="../slideLayouts/slideLayout30.xml"/><Relationship Id="rId18" Type="http://schemas.openxmlformats.org/officeDocument/2006/relationships/tags" Target="../tags/tag418.xml"/><Relationship Id="rId17" Type="http://schemas.openxmlformats.org/officeDocument/2006/relationships/tags" Target="../tags/tag417.xml"/><Relationship Id="rId16" Type="http://schemas.openxmlformats.org/officeDocument/2006/relationships/image" Target="../media/image12.png"/><Relationship Id="rId15" Type="http://schemas.openxmlformats.org/officeDocument/2006/relationships/tags" Target="../tags/tag416.xml"/><Relationship Id="rId14" Type="http://schemas.openxmlformats.org/officeDocument/2006/relationships/tags" Target="../tags/tag415.xml"/><Relationship Id="rId13" Type="http://schemas.openxmlformats.org/officeDocument/2006/relationships/tags" Target="../tags/tag414.xml"/><Relationship Id="rId12" Type="http://schemas.openxmlformats.org/officeDocument/2006/relationships/tags" Target="../tags/tag413.xml"/><Relationship Id="rId11" Type="http://schemas.openxmlformats.org/officeDocument/2006/relationships/tags" Target="../tags/tag412.xml"/><Relationship Id="rId10" Type="http://schemas.openxmlformats.org/officeDocument/2006/relationships/tags" Target="../tags/tag411.xml"/><Relationship Id="rId1" Type="http://schemas.openxmlformats.org/officeDocument/2006/relationships/tags" Target="../tags/tag402.xml"/></Relationships>
</file>

<file path=ppt/slides/_rels/slide39.xml.rels><?xml version="1.0" encoding="UTF-8" standalone="yes"?>
<Relationships xmlns="http://schemas.openxmlformats.org/package/2006/relationships"><Relationship Id="rId9" Type="http://schemas.openxmlformats.org/officeDocument/2006/relationships/tags" Target="../tags/tag427.xml"/><Relationship Id="rId8" Type="http://schemas.openxmlformats.org/officeDocument/2006/relationships/tags" Target="../tags/tag426.xml"/><Relationship Id="rId7" Type="http://schemas.openxmlformats.org/officeDocument/2006/relationships/tags" Target="../tags/tag425.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0" Type="http://schemas.openxmlformats.org/officeDocument/2006/relationships/notesSlide" Target="../notesSlides/notesSlide39.xml"/><Relationship Id="rId2" Type="http://schemas.openxmlformats.org/officeDocument/2006/relationships/tags" Target="../tags/tag420.xml"/><Relationship Id="rId19" Type="http://schemas.openxmlformats.org/officeDocument/2006/relationships/slideLayout" Target="../slideLayouts/slideLayout30.xml"/><Relationship Id="rId18" Type="http://schemas.openxmlformats.org/officeDocument/2006/relationships/tags" Target="../tags/tag435.xml"/><Relationship Id="rId17" Type="http://schemas.openxmlformats.org/officeDocument/2006/relationships/tags" Target="../tags/tag434.xml"/><Relationship Id="rId16" Type="http://schemas.openxmlformats.org/officeDocument/2006/relationships/image" Target="../media/image12.png"/><Relationship Id="rId15" Type="http://schemas.openxmlformats.org/officeDocument/2006/relationships/tags" Target="../tags/tag433.xml"/><Relationship Id="rId14" Type="http://schemas.openxmlformats.org/officeDocument/2006/relationships/tags" Target="../tags/tag432.xml"/><Relationship Id="rId13" Type="http://schemas.openxmlformats.org/officeDocument/2006/relationships/tags" Target="../tags/tag431.xml"/><Relationship Id="rId12" Type="http://schemas.openxmlformats.org/officeDocument/2006/relationships/tags" Target="../tags/tag430.xml"/><Relationship Id="rId11" Type="http://schemas.openxmlformats.org/officeDocument/2006/relationships/tags" Target="../tags/tag429.xml"/><Relationship Id="rId10" Type="http://schemas.openxmlformats.org/officeDocument/2006/relationships/tags" Target="../tags/tag428.xml"/><Relationship Id="rId1" Type="http://schemas.openxmlformats.org/officeDocument/2006/relationships/tags" Target="../tags/tag41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4.vml"/><Relationship Id="rId4" Type="http://schemas.openxmlformats.org/officeDocument/2006/relationships/slideLayout" Target="../slideLayouts/slideLayout13.xml"/><Relationship Id="rId3" Type="http://schemas.openxmlformats.org/officeDocument/2006/relationships/audio" Target="../media/audio1.wav"/><Relationship Id="rId2" Type="http://schemas.openxmlformats.org/officeDocument/2006/relationships/image" Target="../media/image11.wmf"/><Relationship Id="rId1"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9" Type="http://schemas.openxmlformats.org/officeDocument/2006/relationships/tags" Target="../tags/tag444.xml"/><Relationship Id="rId8" Type="http://schemas.openxmlformats.org/officeDocument/2006/relationships/tags" Target="../tags/tag443.xml"/><Relationship Id="rId7" Type="http://schemas.openxmlformats.org/officeDocument/2006/relationships/tags" Target="../tags/tag442.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0" Type="http://schemas.openxmlformats.org/officeDocument/2006/relationships/notesSlide" Target="../notesSlides/notesSlide40.xml"/><Relationship Id="rId2" Type="http://schemas.openxmlformats.org/officeDocument/2006/relationships/tags" Target="../tags/tag437.xml"/><Relationship Id="rId19" Type="http://schemas.openxmlformats.org/officeDocument/2006/relationships/slideLayout" Target="../slideLayouts/slideLayout30.xml"/><Relationship Id="rId18" Type="http://schemas.openxmlformats.org/officeDocument/2006/relationships/tags" Target="../tags/tag452.xml"/><Relationship Id="rId17" Type="http://schemas.openxmlformats.org/officeDocument/2006/relationships/tags" Target="../tags/tag451.xml"/><Relationship Id="rId16" Type="http://schemas.openxmlformats.org/officeDocument/2006/relationships/image" Target="../media/image12.png"/><Relationship Id="rId15" Type="http://schemas.openxmlformats.org/officeDocument/2006/relationships/tags" Target="../tags/tag450.xml"/><Relationship Id="rId14" Type="http://schemas.openxmlformats.org/officeDocument/2006/relationships/tags" Target="../tags/tag449.xml"/><Relationship Id="rId13" Type="http://schemas.openxmlformats.org/officeDocument/2006/relationships/tags" Target="../tags/tag448.xml"/><Relationship Id="rId12" Type="http://schemas.openxmlformats.org/officeDocument/2006/relationships/tags" Target="../tags/tag447.xml"/><Relationship Id="rId11" Type="http://schemas.openxmlformats.org/officeDocument/2006/relationships/tags" Target="../tags/tag446.xml"/><Relationship Id="rId10" Type="http://schemas.openxmlformats.org/officeDocument/2006/relationships/tags" Target="../tags/tag445.xml"/><Relationship Id="rId1" Type="http://schemas.openxmlformats.org/officeDocument/2006/relationships/tags" Target="../tags/tag436.xml"/></Relationships>
</file>

<file path=ppt/slides/_rels/slide41.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0" Type="http://schemas.openxmlformats.org/officeDocument/2006/relationships/notesSlide" Target="../notesSlides/notesSlide41.xml"/><Relationship Id="rId2" Type="http://schemas.openxmlformats.org/officeDocument/2006/relationships/tags" Target="../tags/tag454.xml"/><Relationship Id="rId19" Type="http://schemas.openxmlformats.org/officeDocument/2006/relationships/slideLayout" Target="../slideLayouts/slideLayout30.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image" Target="../media/image12.png"/><Relationship Id="rId15" Type="http://schemas.openxmlformats.org/officeDocument/2006/relationships/tags" Target="../tags/tag467.xml"/><Relationship Id="rId14" Type="http://schemas.openxmlformats.org/officeDocument/2006/relationships/tags" Target="../tags/tag466.xml"/><Relationship Id="rId13" Type="http://schemas.openxmlformats.org/officeDocument/2006/relationships/tags" Target="../tags/tag465.xml"/><Relationship Id="rId12" Type="http://schemas.openxmlformats.org/officeDocument/2006/relationships/tags" Target="../tags/tag464.xml"/><Relationship Id="rId11" Type="http://schemas.openxmlformats.org/officeDocument/2006/relationships/tags" Target="../tags/tag463.xml"/><Relationship Id="rId10" Type="http://schemas.openxmlformats.org/officeDocument/2006/relationships/tags" Target="../tags/tag462.xml"/><Relationship Id="rId1" Type="http://schemas.openxmlformats.org/officeDocument/2006/relationships/tags" Target="../tags/tag453.xml"/></Relationships>
</file>

<file path=ppt/slides/_rels/slide42.xml.rels><?xml version="1.0" encoding="UTF-8" standalone="yes"?>
<Relationships xmlns="http://schemas.openxmlformats.org/package/2006/relationships"><Relationship Id="rId9" Type="http://schemas.openxmlformats.org/officeDocument/2006/relationships/tags" Target="../tags/tag478.xml"/><Relationship Id="rId8" Type="http://schemas.openxmlformats.org/officeDocument/2006/relationships/tags" Target="../tags/tag477.xml"/><Relationship Id="rId7" Type="http://schemas.openxmlformats.org/officeDocument/2006/relationships/tags" Target="../tags/tag476.xml"/><Relationship Id="rId6" Type="http://schemas.openxmlformats.org/officeDocument/2006/relationships/tags" Target="../tags/tag475.xml"/><Relationship Id="rId5" Type="http://schemas.openxmlformats.org/officeDocument/2006/relationships/tags" Target="../tags/tag474.xml"/><Relationship Id="rId4" Type="http://schemas.openxmlformats.org/officeDocument/2006/relationships/tags" Target="../tags/tag473.xml"/><Relationship Id="rId3" Type="http://schemas.openxmlformats.org/officeDocument/2006/relationships/tags" Target="../tags/tag472.xml"/><Relationship Id="rId20" Type="http://schemas.openxmlformats.org/officeDocument/2006/relationships/notesSlide" Target="../notesSlides/notesSlide42.xml"/><Relationship Id="rId2" Type="http://schemas.openxmlformats.org/officeDocument/2006/relationships/tags" Target="../tags/tag471.xml"/><Relationship Id="rId19" Type="http://schemas.openxmlformats.org/officeDocument/2006/relationships/slideLayout" Target="../slideLayouts/slideLayout30.xml"/><Relationship Id="rId18" Type="http://schemas.openxmlformats.org/officeDocument/2006/relationships/tags" Target="../tags/tag486.xml"/><Relationship Id="rId17" Type="http://schemas.openxmlformats.org/officeDocument/2006/relationships/tags" Target="../tags/tag485.xml"/><Relationship Id="rId16" Type="http://schemas.openxmlformats.org/officeDocument/2006/relationships/image" Target="../media/image12.png"/><Relationship Id="rId15" Type="http://schemas.openxmlformats.org/officeDocument/2006/relationships/tags" Target="../tags/tag484.xml"/><Relationship Id="rId14" Type="http://schemas.openxmlformats.org/officeDocument/2006/relationships/tags" Target="../tags/tag483.xml"/><Relationship Id="rId13" Type="http://schemas.openxmlformats.org/officeDocument/2006/relationships/tags" Target="../tags/tag482.xml"/><Relationship Id="rId12" Type="http://schemas.openxmlformats.org/officeDocument/2006/relationships/tags" Target="../tags/tag481.xml"/><Relationship Id="rId11" Type="http://schemas.openxmlformats.org/officeDocument/2006/relationships/tags" Target="../tags/tag480.xml"/><Relationship Id="rId10" Type="http://schemas.openxmlformats.org/officeDocument/2006/relationships/tags" Target="../tags/tag479.xml"/><Relationship Id="rId1" Type="http://schemas.openxmlformats.org/officeDocument/2006/relationships/tags" Target="../tags/tag470.xml"/></Relationships>
</file>

<file path=ppt/slides/_rels/slide43.xml.rels><?xml version="1.0" encoding="UTF-8" standalone="yes"?>
<Relationships xmlns="http://schemas.openxmlformats.org/package/2006/relationships"><Relationship Id="rId9" Type="http://schemas.openxmlformats.org/officeDocument/2006/relationships/tags" Target="../tags/tag495.xml"/><Relationship Id="rId8" Type="http://schemas.openxmlformats.org/officeDocument/2006/relationships/tags" Target="../tags/tag494.xml"/><Relationship Id="rId7" Type="http://schemas.openxmlformats.org/officeDocument/2006/relationships/tags" Target="../tags/tag493.xml"/><Relationship Id="rId6" Type="http://schemas.openxmlformats.org/officeDocument/2006/relationships/tags" Target="../tags/tag492.xml"/><Relationship Id="rId5" Type="http://schemas.openxmlformats.org/officeDocument/2006/relationships/tags" Target="../tags/tag491.xml"/><Relationship Id="rId4" Type="http://schemas.openxmlformats.org/officeDocument/2006/relationships/tags" Target="../tags/tag490.xml"/><Relationship Id="rId3" Type="http://schemas.openxmlformats.org/officeDocument/2006/relationships/tags" Target="../tags/tag489.xml"/><Relationship Id="rId2" Type="http://schemas.openxmlformats.org/officeDocument/2006/relationships/tags" Target="../tags/tag488.xml"/><Relationship Id="rId13" Type="http://schemas.openxmlformats.org/officeDocument/2006/relationships/notesSlide" Target="../notesSlides/notesSlide43.xml"/><Relationship Id="rId12" Type="http://schemas.openxmlformats.org/officeDocument/2006/relationships/slideLayout" Target="../slideLayouts/slideLayout30.xml"/><Relationship Id="rId11" Type="http://schemas.openxmlformats.org/officeDocument/2006/relationships/tags" Target="../tags/tag496.xml"/><Relationship Id="rId10" Type="http://schemas.openxmlformats.org/officeDocument/2006/relationships/image" Target="../media/image12.png"/><Relationship Id="rId1" Type="http://schemas.openxmlformats.org/officeDocument/2006/relationships/tags" Target="../tags/tag487.xml"/></Relationships>
</file>

<file path=ppt/slides/_rels/slide44.xml.rels><?xml version="1.0" encoding="UTF-8" standalone="yes"?>
<Relationships xmlns="http://schemas.openxmlformats.org/package/2006/relationships"><Relationship Id="rId9" Type="http://schemas.openxmlformats.org/officeDocument/2006/relationships/tags" Target="../tags/tag505.xml"/><Relationship Id="rId8" Type="http://schemas.openxmlformats.org/officeDocument/2006/relationships/tags" Target="../tags/tag504.xml"/><Relationship Id="rId7" Type="http://schemas.openxmlformats.org/officeDocument/2006/relationships/tags" Target="../tags/tag503.xml"/><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3" Type="http://schemas.openxmlformats.org/officeDocument/2006/relationships/notesSlide" Target="../notesSlides/notesSlide44.xml"/><Relationship Id="rId12" Type="http://schemas.openxmlformats.org/officeDocument/2006/relationships/slideLayout" Target="../slideLayouts/slideLayout30.xml"/><Relationship Id="rId11" Type="http://schemas.openxmlformats.org/officeDocument/2006/relationships/tags" Target="../tags/tag506.xml"/><Relationship Id="rId10" Type="http://schemas.openxmlformats.org/officeDocument/2006/relationships/image" Target="../media/image12.png"/><Relationship Id="rId1" Type="http://schemas.openxmlformats.org/officeDocument/2006/relationships/tags" Target="../tags/tag497.xml"/></Relationships>
</file>

<file path=ppt/slides/_rels/slide45.xml.rels><?xml version="1.0" encoding="UTF-8" standalone="yes"?>
<Relationships xmlns="http://schemas.openxmlformats.org/package/2006/relationships"><Relationship Id="rId9" Type="http://schemas.openxmlformats.org/officeDocument/2006/relationships/tags" Target="../tags/tag515.xml"/><Relationship Id="rId8" Type="http://schemas.openxmlformats.org/officeDocument/2006/relationships/tags" Target="../tags/tag514.xml"/><Relationship Id="rId7" Type="http://schemas.openxmlformats.org/officeDocument/2006/relationships/tags" Target="../tags/tag513.xml"/><Relationship Id="rId6" Type="http://schemas.openxmlformats.org/officeDocument/2006/relationships/tags" Target="../tags/tag512.xml"/><Relationship Id="rId5" Type="http://schemas.openxmlformats.org/officeDocument/2006/relationships/tags" Target="../tags/tag511.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3" Type="http://schemas.openxmlformats.org/officeDocument/2006/relationships/notesSlide" Target="../notesSlides/notesSlide45.xml"/><Relationship Id="rId12" Type="http://schemas.openxmlformats.org/officeDocument/2006/relationships/slideLayout" Target="../slideLayouts/slideLayout30.xml"/><Relationship Id="rId11" Type="http://schemas.openxmlformats.org/officeDocument/2006/relationships/tags" Target="../tags/tag516.xml"/><Relationship Id="rId10" Type="http://schemas.openxmlformats.org/officeDocument/2006/relationships/image" Target="../media/image12.png"/><Relationship Id="rId1" Type="http://schemas.openxmlformats.org/officeDocument/2006/relationships/tags" Target="../tags/tag507.xml"/></Relationships>
</file>

<file path=ppt/slides/_rels/slide46.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3" Type="http://schemas.openxmlformats.org/officeDocument/2006/relationships/notesSlide" Target="../notesSlides/notesSlide46.xml"/><Relationship Id="rId12" Type="http://schemas.openxmlformats.org/officeDocument/2006/relationships/slideLayout" Target="../slideLayouts/slideLayout30.xml"/><Relationship Id="rId11" Type="http://schemas.openxmlformats.org/officeDocument/2006/relationships/tags" Target="../tags/tag526.xml"/><Relationship Id="rId10" Type="http://schemas.openxmlformats.org/officeDocument/2006/relationships/image" Target="../media/image12.png"/><Relationship Id="rId1" Type="http://schemas.openxmlformats.org/officeDocument/2006/relationships/tags" Target="../tags/tag517.xml"/></Relationships>
</file>

<file path=ppt/slides/_rels/slide47.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6" Type="http://schemas.openxmlformats.org/officeDocument/2006/relationships/notesSlide" Target="../notesSlides/notesSlide47.xml"/><Relationship Id="rId15" Type="http://schemas.openxmlformats.org/officeDocument/2006/relationships/slideLayout" Target="../slideLayouts/slideLayout63.xml"/><Relationship Id="rId14" Type="http://schemas.openxmlformats.org/officeDocument/2006/relationships/tags" Target="../tags/tag539.xml"/><Relationship Id="rId13" Type="http://schemas.openxmlformats.org/officeDocument/2006/relationships/tags" Target="../tags/tag538.xml"/><Relationship Id="rId12" Type="http://schemas.openxmlformats.org/officeDocument/2006/relationships/image" Target="../media/image12.png"/><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tags" Target="../tags/tag527.xml"/></Relationships>
</file>

<file path=ppt/slides/_rels/slide48.xml.rels><?xml version="1.0" encoding="UTF-8" standalone="yes"?>
<Relationships xmlns="http://schemas.openxmlformats.org/package/2006/relationships"><Relationship Id="rId9" Type="http://schemas.openxmlformats.org/officeDocument/2006/relationships/tags" Target="../tags/tag548.xml"/><Relationship Id="rId8" Type="http://schemas.openxmlformats.org/officeDocument/2006/relationships/tags" Target="../tags/tag547.xml"/><Relationship Id="rId7" Type="http://schemas.openxmlformats.org/officeDocument/2006/relationships/tags" Target="../tags/tag546.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3" Type="http://schemas.openxmlformats.org/officeDocument/2006/relationships/tags" Target="../tags/tag542.xml"/><Relationship Id="rId2" Type="http://schemas.openxmlformats.org/officeDocument/2006/relationships/tags" Target="../tags/tag541.xml"/><Relationship Id="rId16" Type="http://schemas.openxmlformats.org/officeDocument/2006/relationships/notesSlide" Target="../notesSlides/notesSlide48.xml"/><Relationship Id="rId15" Type="http://schemas.openxmlformats.org/officeDocument/2006/relationships/slideLayout" Target="../slideLayouts/slideLayout63.xml"/><Relationship Id="rId14" Type="http://schemas.openxmlformats.org/officeDocument/2006/relationships/tags" Target="../tags/tag552.xml"/><Relationship Id="rId13" Type="http://schemas.openxmlformats.org/officeDocument/2006/relationships/tags" Target="../tags/tag551.xml"/><Relationship Id="rId12" Type="http://schemas.openxmlformats.org/officeDocument/2006/relationships/image" Target="../media/image12.png"/><Relationship Id="rId11" Type="http://schemas.openxmlformats.org/officeDocument/2006/relationships/tags" Target="../tags/tag550.xml"/><Relationship Id="rId10" Type="http://schemas.openxmlformats.org/officeDocument/2006/relationships/tags" Target="../tags/tag549.xml"/><Relationship Id="rId1" Type="http://schemas.openxmlformats.org/officeDocument/2006/relationships/tags" Target="../tags/tag540.xml"/></Relationships>
</file>

<file path=ppt/slides/_rels/slide49.xml.rels><?xml version="1.0" encoding="UTF-8" standalone="yes"?>
<Relationships xmlns="http://schemas.openxmlformats.org/package/2006/relationships"><Relationship Id="rId9" Type="http://schemas.openxmlformats.org/officeDocument/2006/relationships/tags" Target="../tags/tag561.xml"/><Relationship Id="rId8" Type="http://schemas.openxmlformats.org/officeDocument/2006/relationships/tags" Target="../tags/tag560.xml"/><Relationship Id="rId7" Type="http://schemas.openxmlformats.org/officeDocument/2006/relationships/tags" Target="../tags/tag559.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 Id="rId3" Type="http://schemas.openxmlformats.org/officeDocument/2006/relationships/tags" Target="../tags/tag555.xml"/><Relationship Id="rId2" Type="http://schemas.openxmlformats.org/officeDocument/2006/relationships/tags" Target="../tags/tag554.xml"/><Relationship Id="rId16" Type="http://schemas.openxmlformats.org/officeDocument/2006/relationships/notesSlide" Target="../notesSlides/notesSlide49.xml"/><Relationship Id="rId15" Type="http://schemas.openxmlformats.org/officeDocument/2006/relationships/slideLayout" Target="../slideLayouts/slideLayout63.xml"/><Relationship Id="rId14" Type="http://schemas.openxmlformats.org/officeDocument/2006/relationships/tags" Target="../tags/tag565.xml"/><Relationship Id="rId13" Type="http://schemas.openxmlformats.org/officeDocument/2006/relationships/tags" Target="../tags/tag564.xml"/><Relationship Id="rId12" Type="http://schemas.openxmlformats.org/officeDocument/2006/relationships/image" Target="../media/image12.png"/><Relationship Id="rId11" Type="http://schemas.openxmlformats.org/officeDocument/2006/relationships/tags" Target="../tags/tag563.xml"/><Relationship Id="rId10" Type="http://schemas.openxmlformats.org/officeDocument/2006/relationships/tags" Target="../tags/tag562.xml"/><Relationship Id="rId1" Type="http://schemas.openxmlformats.org/officeDocument/2006/relationships/tags" Target="../tags/tag553.xml"/></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5.xml"/><Relationship Id="rId15" Type="http://schemas.openxmlformats.org/officeDocument/2006/relationships/slideLayout" Target="../slideLayouts/slideLayout30.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image" Target="../media/image12.png"/><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9" Type="http://schemas.openxmlformats.org/officeDocument/2006/relationships/tags" Target="../tags/tag574.xml"/><Relationship Id="rId8" Type="http://schemas.openxmlformats.org/officeDocument/2006/relationships/tags" Target="../tags/tag573.xml"/><Relationship Id="rId7" Type="http://schemas.openxmlformats.org/officeDocument/2006/relationships/tags" Target="../tags/tag572.xml"/><Relationship Id="rId6" Type="http://schemas.openxmlformats.org/officeDocument/2006/relationships/tags" Target="../tags/tag571.xml"/><Relationship Id="rId5" Type="http://schemas.openxmlformats.org/officeDocument/2006/relationships/tags" Target="../tags/tag570.xml"/><Relationship Id="rId4" Type="http://schemas.openxmlformats.org/officeDocument/2006/relationships/tags" Target="../tags/tag569.xml"/><Relationship Id="rId3" Type="http://schemas.openxmlformats.org/officeDocument/2006/relationships/tags" Target="../tags/tag568.xml"/><Relationship Id="rId2" Type="http://schemas.openxmlformats.org/officeDocument/2006/relationships/tags" Target="../tags/tag567.xml"/><Relationship Id="rId16" Type="http://schemas.openxmlformats.org/officeDocument/2006/relationships/notesSlide" Target="../notesSlides/notesSlide50.xml"/><Relationship Id="rId15" Type="http://schemas.openxmlformats.org/officeDocument/2006/relationships/slideLayout" Target="../slideLayouts/slideLayout63.xml"/><Relationship Id="rId14" Type="http://schemas.openxmlformats.org/officeDocument/2006/relationships/tags" Target="../tags/tag578.xml"/><Relationship Id="rId13" Type="http://schemas.openxmlformats.org/officeDocument/2006/relationships/tags" Target="../tags/tag577.xml"/><Relationship Id="rId12" Type="http://schemas.openxmlformats.org/officeDocument/2006/relationships/image" Target="../media/image12.png"/><Relationship Id="rId11" Type="http://schemas.openxmlformats.org/officeDocument/2006/relationships/tags" Target="../tags/tag576.xml"/><Relationship Id="rId10" Type="http://schemas.openxmlformats.org/officeDocument/2006/relationships/tags" Target="../tags/tag575.xml"/><Relationship Id="rId1" Type="http://schemas.openxmlformats.org/officeDocument/2006/relationships/tags" Target="../tags/tag566.xml"/></Relationships>
</file>

<file path=ppt/slides/_rels/slide51.xml.rels><?xml version="1.0" encoding="UTF-8" standalone="yes"?>
<Relationships xmlns="http://schemas.openxmlformats.org/package/2006/relationships"><Relationship Id="rId9" Type="http://schemas.openxmlformats.org/officeDocument/2006/relationships/tags" Target="../tags/tag587.xml"/><Relationship Id="rId8" Type="http://schemas.openxmlformats.org/officeDocument/2006/relationships/tags" Target="../tags/tag586.xml"/><Relationship Id="rId7" Type="http://schemas.openxmlformats.org/officeDocument/2006/relationships/tags" Target="../tags/tag585.xml"/><Relationship Id="rId6" Type="http://schemas.openxmlformats.org/officeDocument/2006/relationships/tags" Target="../tags/tag584.xml"/><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6" Type="http://schemas.openxmlformats.org/officeDocument/2006/relationships/notesSlide" Target="../notesSlides/notesSlide51.xml"/><Relationship Id="rId15" Type="http://schemas.openxmlformats.org/officeDocument/2006/relationships/slideLayout" Target="../slideLayouts/slideLayout63.xml"/><Relationship Id="rId14" Type="http://schemas.openxmlformats.org/officeDocument/2006/relationships/tags" Target="../tags/tag591.xml"/><Relationship Id="rId13" Type="http://schemas.openxmlformats.org/officeDocument/2006/relationships/tags" Target="../tags/tag590.xml"/><Relationship Id="rId12" Type="http://schemas.openxmlformats.org/officeDocument/2006/relationships/image" Target="../media/image12.png"/><Relationship Id="rId11" Type="http://schemas.openxmlformats.org/officeDocument/2006/relationships/tags" Target="../tags/tag589.xml"/><Relationship Id="rId10" Type="http://schemas.openxmlformats.org/officeDocument/2006/relationships/tags" Target="../tags/tag588.xml"/><Relationship Id="rId1" Type="http://schemas.openxmlformats.org/officeDocument/2006/relationships/tags" Target="../tags/tag579.xml"/></Relationships>
</file>

<file path=ppt/slides/_rels/slide52.xml.rels><?xml version="1.0" encoding="UTF-8" standalone="yes"?>
<Relationships xmlns="http://schemas.openxmlformats.org/package/2006/relationships"><Relationship Id="rId9" Type="http://schemas.openxmlformats.org/officeDocument/2006/relationships/tags" Target="../tags/tag600.xml"/><Relationship Id="rId8" Type="http://schemas.openxmlformats.org/officeDocument/2006/relationships/tags" Target="../tags/tag599.xml"/><Relationship Id="rId7" Type="http://schemas.openxmlformats.org/officeDocument/2006/relationships/tags" Target="../tags/tag598.xml"/><Relationship Id="rId6" Type="http://schemas.openxmlformats.org/officeDocument/2006/relationships/tags" Target="../tags/tag597.xml"/><Relationship Id="rId5" Type="http://schemas.openxmlformats.org/officeDocument/2006/relationships/tags" Target="../tags/tag596.xml"/><Relationship Id="rId4" Type="http://schemas.openxmlformats.org/officeDocument/2006/relationships/tags" Target="../tags/tag595.xml"/><Relationship Id="rId3" Type="http://schemas.openxmlformats.org/officeDocument/2006/relationships/tags" Target="../tags/tag594.xml"/><Relationship Id="rId2" Type="http://schemas.openxmlformats.org/officeDocument/2006/relationships/tags" Target="../tags/tag593.xml"/><Relationship Id="rId16" Type="http://schemas.openxmlformats.org/officeDocument/2006/relationships/notesSlide" Target="../notesSlides/notesSlide52.xml"/><Relationship Id="rId15" Type="http://schemas.openxmlformats.org/officeDocument/2006/relationships/slideLayout" Target="../slideLayouts/slideLayout63.xml"/><Relationship Id="rId14" Type="http://schemas.openxmlformats.org/officeDocument/2006/relationships/tags" Target="../tags/tag604.xml"/><Relationship Id="rId13" Type="http://schemas.openxmlformats.org/officeDocument/2006/relationships/tags" Target="../tags/tag603.xml"/><Relationship Id="rId12" Type="http://schemas.openxmlformats.org/officeDocument/2006/relationships/image" Target="../media/image12.png"/><Relationship Id="rId11" Type="http://schemas.openxmlformats.org/officeDocument/2006/relationships/tags" Target="../tags/tag602.xml"/><Relationship Id="rId10" Type="http://schemas.openxmlformats.org/officeDocument/2006/relationships/tags" Target="../tags/tag601.xml"/><Relationship Id="rId1" Type="http://schemas.openxmlformats.org/officeDocument/2006/relationships/tags" Target="../tags/tag592.xml"/></Relationships>
</file>

<file path=ppt/slides/_rels/slide53.xml.rels><?xml version="1.0" encoding="UTF-8" standalone="yes"?>
<Relationships xmlns="http://schemas.openxmlformats.org/package/2006/relationships"><Relationship Id="rId9" Type="http://schemas.openxmlformats.org/officeDocument/2006/relationships/tags" Target="../tags/tag613.xml"/><Relationship Id="rId8" Type="http://schemas.openxmlformats.org/officeDocument/2006/relationships/tags" Target="../tags/tag612.xml"/><Relationship Id="rId7" Type="http://schemas.openxmlformats.org/officeDocument/2006/relationships/tags" Target="../tags/tag611.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7" Type="http://schemas.openxmlformats.org/officeDocument/2006/relationships/notesSlide" Target="../notesSlides/notesSlide53.xml"/><Relationship Id="rId16" Type="http://schemas.openxmlformats.org/officeDocument/2006/relationships/slideLayout" Target="../slideLayouts/slideLayout30.xml"/><Relationship Id="rId15" Type="http://schemas.openxmlformats.org/officeDocument/2006/relationships/tags" Target="../tags/tag618.xml"/><Relationship Id="rId14" Type="http://schemas.openxmlformats.org/officeDocument/2006/relationships/tags" Target="../tags/tag617.xml"/><Relationship Id="rId13" Type="http://schemas.openxmlformats.org/officeDocument/2006/relationships/image" Target="../media/image12.png"/><Relationship Id="rId12" Type="http://schemas.openxmlformats.org/officeDocument/2006/relationships/tags" Target="../tags/tag616.xml"/><Relationship Id="rId11" Type="http://schemas.openxmlformats.org/officeDocument/2006/relationships/tags" Target="../tags/tag615.xml"/><Relationship Id="rId10" Type="http://schemas.openxmlformats.org/officeDocument/2006/relationships/tags" Target="../tags/tag614.xml"/><Relationship Id="rId1" Type="http://schemas.openxmlformats.org/officeDocument/2006/relationships/tags" Target="../tags/tag605.xml"/></Relationships>
</file>

<file path=ppt/slides/_rels/slide54.xml.rels><?xml version="1.0" encoding="UTF-8" standalone="yes"?>
<Relationships xmlns="http://schemas.openxmlformats.org/package/2006/relationships"><Relationship Id="rId9" Type="http://schemas.openxmlformats.org/officeDocument/2006/relationships/tags" Target="../tags/tag627.xml"/><Relationship Id="rId8" Type="http://schemas.openxmlformats.org/officeDocument/2006/relationships/tags" Target="../tags/tag626.xml"/><Relationship Id="rId7" Type="http://schemas.openxmlformats.org/officeDocument/2006/relationships/tags" Target="../tags/tag625.xml"/><Relationship Id="rId6" Type="http://schemas.openxmlformats.org/officeDocument/2006/relationships/tags" Target="../tags/tag624.xml"/><Relationship Id="rId5" Type="http://schemas.openxmlformats.org/officeDocument/2006/relationships/tags" Target="../tags/tag623.xml"/><Relationship Id="rId4" Type="http://schemas.openxmlformats.org/officeDocument/2006/relationships/tags" Target="../tags/tag622.xml"/><Relationship Id="rId3" Type="http://schemas.openxmlformats.org/officeDocument/2006/relationships/tags" Target="../tags/tag621.xml"/><Relationship Id="rId2" Type="http://schemas.openxmlformats.org/officeDocument/2006/relationships/tags" Target="../tags/tag620.xml"/><Relationship Id="rId17" Type="http://schemas.openxmlformats.org/officeDocument/2006/relationships/notesSlide" Target="../notesSlides/notesSlide54.xml"/><Relationship Id="rId16" Type="http://schemas.openxmlformats.org/officeDocument/2006/relationships/slideLayout" Target="../slideLayouts/slideLayout30.xml"/><Relationship Id="rId15" Type="http://schemas.openxmlformats.org/officeDocument/2006/relationships/tags" Target="../tags/tag632.xml"/><Relationship Id="rId14" Type="http://schemas.openxmlformats.org/officeDocument/2006/relationships/tags" Target="../tags/tag631.xml"/><Relationship Id="rId13" Type="http://schemas.openxmlformats.org/officeDocument/2006/relationships/image" Target="../media/image12.png"/><Relationship Id="rId12" Type="http://schemas.openxmlformats.org/officeDocument/2006/relationships/tags" Target="../tags/tag630.xml"/><Relationship Id="rId11" Type="http://schemas.openxmlformats.org/officeDocument/2006/relationships/tags" Target="../tags/tag629.xml"/><Relationship Id="rId10" Type="http://schemas.openxmlformats.org/officeDocument/2006/relationships/tags" Target="../tags/tag628.xml"/><Relationship Id="rId1" Type="http://schemas.openxmlformats.org/officeDocument/2006/relationships/tags" Target="../tags/tag619.xml"/></Relationships>
</file>

<file path=ppt/slides/_rels/slide55.xml.rels><?xml version="1.0" encoding="UTF-8" standalone="yes"?>
<Relationships xmlns="http://schemas.openxmlformats.org/package/2006/relationships"><Relationship Id="rId9" Type="http://schemas.openxmlformats.org/officeDocument/2006/relationships/tags" Target="../tags/tag641.xml"/><Relationship Id="rId8" Type="http://schemas.openxmlformats.org/officeDocument/2006/relationships/tags" Target="../tags/tag640.xml"/><Relationship Id="rId7" Type="http://schemas.openxmlformats.org/officeDocument/2006/relationships/tags" Target="../tags/tag639.xml"/><Relationship Id="rId6" Type="http://schemas.openxmlformats.org/officeDocument/2006/relationships/tags" Target="../tags/tag638.xml"/><Relationship Id="rId5" Type="http://schemas.openxmlformats.org/officeDocument/2006/relationships/tags" Target="../tags/tag637.xml"/><Relationship Id="rId4" Type="http://schemas.openxmlformats.org/officeDocument/2006/relationships/tags" Target="../tags/tag636.xml"/><Relationship Id="rId3" Type="http://schemas.openxmlformats.org/officeDocument/2006/relationships/tags" Target="../tags/tag635.xml"/><Relationship Id="rId2" Type="http://schemas.openxmlformats.org/officeDocument/2006/relationships/tags" Target="../tags/tag634.xml"/><Relationship Id="rId17" Type="http://schemas.openxmlformats.org/officeDocument/2006/relationships/notesSlide" Target="../notesSlides/notesSlide55.xml"/><Relationship Id="rId16" Type="http://schemas.openxmlformats.org/officeDocument/2006/relationships/slideLayout" Target="../slideLayouts/slideLayout30.xml"/><Relationship Id="rId15" Type="http://schemas.openxmlformats.org/officeDocument/2006/relationships/tags" Target="../tags/tag646.xml"/><Relationship Id="rId14" Type="http://schemas.openxmlformats.org/officeDocument/2006/relationships/tags" Target="../tags/tag645.xml"/><Relationship Id="rId13" Type="http://schemas.openxmlformats.org/officeDocument/2006/relationships/image" Target="../media/image12.png"/><Relationship Id="rId12" Type="http://schemas.openxmlformats.org/officeDocument/2006/relationships/tags" Target="../tags/tag644.xml"/><Relationship Id="rId11" Type="http://schemas.openxmlformats.org/officeDocument/2006/relationships/tags" Target="../tags/tag643.xml"/><Relationship Id="rId10" Type="http://schemas.openxmlformats.org/officeDocument/2006/relationships/tags" Target="../tags/tag642.xml"/><Relationship Id="rId1" Type="http://schemas.openxmlformats.org/officeDocument/2006/relationships/tags" Target="../tags/tag633.xml"/></Relationships>
</file>

<file path=ppt/slides/_rels/slide56.xml.rels><?xml version="1.0" encoding="UTF-8" standalone="yes"?>
<Relationships xmlns="http://schemas.openxmlformats.org/package/2006/relationships"><Relationship Id="rId9" Type="http://schemas.openxmlformats.org/officeDocument/2006/relationships/tags" Target="../tags/tag655.xml"/><Relationship Id="rId8" Type="http://schemas.openxmlformats.org/officeDocument/2006/relationships/tags" Target="../tags/tag654.xml"/><Relationship Id="rId7" Type="http://schemas.openxmlformats.org/officeDocument/2006/relationships/tags" Target="../tags/tag653.xml"/><Relationship Id="rId6" Type="http://schemas.openxmlformats.org/officeDocument/2006/relationships/tags" Target="../tags/tag652.xml"/><Relationship Id="rId5" Type="http://schemas.openxmlformats.org/officeDocument/2006/relationships/tags" Target="../tags/tag651.xml"/><Relationship Id="rId4" Type="http://schemas.openxmlformats.org/officeDocument/2006/relationships/tags" Target="../tags/tag650.xml"/><Relationship Id="rId3" Type="http://schemas.openxmlformats.org/officeDocument/2006/relationships/tags" Target="../tags/tag649.xml"/><Relationship Id="rId2" Type="http://schemas.openxmlformats.org/officeDocument/2006/relationships/tags" Target="../tags/tag648.xml"/><Relationship Id="rId17" Type="http://schemas.openxmlformats.org/officeDocument/2006/relationships/notesSlide" Target="../notesSlides/notesSlide56.xml"/><Relationship Id="rId16" Type="http://schemas.openxmlformats.org/officeDocument/2006/relationships/slideLayout" Target="../slideLayouts/slideLayout30.xml"/><Relationship Id="rId15" Type="http://schemas.openxmlformats.org/officeDocument/2006/relationships/tags" Target="../tags/tag660.xml"/><Relationship Id="rId14" Type="http://schemas.openxmlformats.org/officeDocument/2006/relationships/tags" Target="../tags/tag659.xml"/><Relationship Id="rId13" Type="http://schemas.openxmlformats.org/officeDocument/2006/relationships/image" Target="../media/image12.png"/><Relationship Id="rId12" Type="http://schemas.openxmlformats.org/officeDocument/2006/relationships/tags" Target="../tags/tag658.xml"/><Relationship Id="rId11" Type="http://schemas.openxmlformats.org/officeDocument/2006/relationships/tags" Target="../tags/tag657.xml"/><Relationship Id="rId10" Type="http://schemas.openxmlformats.org/officeDocument/2006/relationships/tags" Target="../tags/tag656.xml"/><Relationship Id="rId1" Type="http://schemas.openxmlformats.org/officeDocument/2006/relationships/tags" Target="../tags/tag647.xml"/></Relationships>
</file>

<file path=ppt/slides/_rels/slide57.xml.rels><?xml version="1.0" encoding="UTF-8" standalone="yes"?>
<Relationships xmlns="http://schemas.openxmlformats.org/package/2006/relationships"><Relationship Id="rId9" Type="http://schemas.openxmlformats.org/officeDocument/2006/relationships/tags" Target="../tags/tag669.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tags" Target="../tags/tag666.xml"/><Relationship Id="rId5" Type="http://schemas.openxmlformats.org/officeDocument/2006/relationships/tags" Target="../tags/tag665.xml"/><Relationship Id="rId4" Type="http://schemas.openxmlformats.org/officeDocument/2006/relationships/tags" Target="../tags/tag664.xml"/><Relationship Id="rId3" Type="http://schemas.openxmlformats.org/officeDocument/2006/relationships/tags" Target="../tags/tag663.xml"/><Relationship Id="rId2" Type="http://schemas.openxmlformats.org/officeDocument/2006/relationships/tags" Target="../tags/tag662.xml"/><Relationship Id="rId13" Type="http://schemas.openxmlformats.org/officeDocument/2006/relationships/notesSlide" Target="../notesSlides/notesSlide57.xml"/><Relationship Id="rId12" Type="http://schemas.openxmlformats.org/officeDocument/2006/relationships/slideLayout" Target="../slideLayouts/slideLayout30.xml"/><Relationship Id="rId11" Type="http://schemas.openxmlformats.org/officeDocument/2006/relationships/tags" Target="../tags/tag670.xml"/><Relationship Id="rId10" Type="http://schemas.openxmlformats.org/officeDocument/2006/relationships/image" Target="../media/image12.png"/><Relationship Id="rId1" Type="http://schemas.openxmlformats.org/officeDocument/2006/relationships/tags" Target="../tags/tag661.xml"/></Relationships>
</file>

<file path=ppt/slides/_rels/slide58.xml.rels><?xml version="1.0" encoding="UTF-8" standalone="yes"?>
<Relationships xmlns="http://schemas.openxmlformats.org/package/2006/relationships"><Relationship Id="rId9" Type="http://schemas.openxmlformats.org/officeDocument/2006/relationships/tags" Target="../tags/tag679.xml"/><Relationship Id="rId8" Type="http://schemas.openxmlformats.org/officeDocument/2006/relationships/tags" Target="../tags/tag678.xml"/><Relationship Id="rId7" Type="http://schemas.openxmlformats.org/officeDocument/2006/relationships/tags" Target="../tags/tag677.xml"/><Relationship Id="rId6" Type="http://schemas.openxmlformats.org/officeDocument/2006/relationships/tags" Target="../tags/tag676.xml"/><Relationship Id="rId5" Type="http://schemas.openxmlformats.org/officeDocument/2006/relationships/tags" Target="../tags/tag675.xml"/><Relationship Id="rId4" Type="http://schemas.openxmlformats.org/officeDocument/2006/relationships/tags" Target="../tags/tag674.xml"/><Relationship Id="rId3" Type="http://schemas.openxmlformats.org/officeDocument/2006/relationships/tags" Target="../tags/tag673.xml"/><Relationship Id="rId2" Type="http://schemas.openxmlformats.org/officeDocument/2006/relationships/tags" Target="../tags/tag672.xml"/><Relationship Id="rId13" Type="http://schemas.openxmlformats.org/officeDocument/2006/relationships/notesSlide" Target="../notesSlides/notesSlide58.xml"/><Relationship Id="rId12" Type="http://schemas.openxmlformats.org/officeDocument/2006/relationships/slideLayout" Target="../slideLayouts/slideLayout30.xml"/><Relationship Id="rId11" Type="http://schemas.openxmlformats.org/officeDocument/2006/relationships/tags" Target="../tags/tag680.xml"/><Relationship Id="rId10" Type="http://schemas.openxmlformats.org/officeDocument/2006/relationships/image" Target="../media/image12.png"/><Relationship Id="rId1" Type="http://schemas.openxmlformats.org/officeDocument/2006/relationships/tags" Target="../tags/tag671.xml"/></Relationships>
</file>

<file path=ppt/slides/_rels/slide59.xml.rels><?xml version="1.0" encoding="UTF-8" standalone="yes"?>
<Relationships xmlns="http://schemas.openxmlformats.org/package/2006/relationships"><Relationship Id="rId9" Type="http://schemas.openxmlformats.org/officeDocument/2006/relationships/tags" Target="../tags/tag689.xml"/><Relationship Id="rId8" Type="http://schemas.openxmlformats.org/officeDocument/2006/relationships/tags" Target="../tags/tag688.xml"/><Relationship Id="rId7" Type="http://schemas.openxmlformats.org/officeDocument/2006/relationships/tags" Target="../tags/tag687.xml"/><Relationship Id="rId6" Type="http://schemas.openxmlformats.org/officeDocument/2006/relationships/tags" Target="../tags/tag686.xml"/><Relationship Id="rId5" Type="http://schemas.openxmlformats.org/officeDocument/2006/relationships/tags" Target="../tags/tag685.xml"/><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9" Type="http://schemas.openxmlformats.org/officeDocument/2006/relationships/notesSlide" Target="../notesSlides/notesSlide59.xml"/><Relationship Id="rId18" Type="http://schemas.openxmlformats.org/officeDocument/2006/relationships/slideLayout" Target="../slideLayouts/slideLayout30.xml"/><Relationship Id="rId17" Type="http://schemas.openxmlformats.org/officeDocument/2006/relationships/tags" Target="../tags/tag696.xml"/><Relationship Id="rId16" Type="http://schemas.openxmlformats.org/officeDocument/2006/relationships/tags" Target="../tags/tag695.xml"/><Relationship Id="rId15" Type="http://schemas.openxmlformats.org/officeDocument/2006/relationships/image" Target="../media/image12.png"/><Relationship Id="rId14" Type="http://schemas.openxmlformats.org/officeDocument/2006/relationships/tags" Target="../tags/tag694.xml"/><Relationship Id="rId13" Type="http://schemas.openxmlformats.org/officeDocument/2006/relationships/tags" Target="../tags/tag693.xml"/><Relationship Id="rId12" Type="http://schemas.openxmlformats.org/officeDocument/2006/relationships/tags" Target="../tags/tag692.xml"/><Relationship Id="rId11" Type="http://schemas.openxmlformats.org/officeDocument/2006/relationships/tags" Target="../tags/tag691.xml"/><Relationship Id="rId10" Type="http://schemas.openxmlformats.org/officeDocument/2006/relationships/tags" Target="../tags/tag690.xml"/><Relationship Id="rId1" Type="http://schemas.openxmlformats.org/officeDocument/2006/relationships/tags" Target="../tags/tag681.xml"/></Relationships>
</file>

<file path=ppt/slides/_rels/slide6.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notesSlide" Target="../notesSlides/notesSlide6.xml"/><Relationship Id="rId15" Type="http://schemas.openxmlformats.org/officeDocument/2006/relationships/slideLayout" Target="../slideLayouts/slideLayout30.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image" Target="../media/image12.png"/><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60.xml.rels><?xml version="1.0" encoding="UTF-8" standalone="yes"?>
<Relationships xmlns="http://schemas.openxmlformats.org/package/2006/relationships"><Relationship Id="rId9" Type="http://schemas.openxmlformats.org/officeDocument/2006/relationships/tags" Target="../tags/tag705.xml"/><Relationship Id="rId8" Type="http://schemas.openxmlformats.org/officeDocument/2006/relationships/tags" Target="../tags/tag704.xml"/><Relationship Id="rId7" Type="http://schemas.openxmlformats.org/officeDocument/2006/relationships/tags" Target="../tags/tag703.xml"/><Relationship Id="rId6" Type="http://schemas.openxmlformats.org/officeDocument/2006/relationships/tags" Target="../tags/tag702.xml"/><Relationship Id="rId5" Type="http://schemas.openxmlformats.org/officeDocument/2006/relationships/tags" Target="../tags/tag701.xml"/><Relationship Id="rId4" Type="http://schemas.openxmlformats.org/officeDocument/2006/relationships/tags" Target="../tags/tag700.xml"/><Relationship Id="rId3" Type="http://schemas.openxmlformats.org/officeDocument/2006/relationships/tags" Target="../tags/tag699.xml"/><Relationship Id="rId2" Type="http://schemas.openxmlformats.org/officeDocument/2006/relationships/tags" Target="../tags/tag698.xml"/><Relationship Id="rId17" Type="http://schemas.openxmlformats.org/officeDocument/2006/relationships/notesSlide" Target="../notesSlides/notesSlide60.xml"/><Relationship Id="rId16" Type="http://schemas.openxmlformats.org/officeDocument/2006/relationships/slideLayout" Target="../slideLayouts/slideLayout30.xml"/><Relationship Id="rId15" Type="http://schemas.openxmlformats.org/officeDocument/2006/relationships/tags" Target="../tags/tag710.xml"/><Relationship Id="rId14" Type="http://schemas.openxmlformats.org/officeDocument/2006/relationships/tags" Target="../tags/tag709.xml"/><Relationship Id="rId13" Type="http://schemas.openxmlformats.org/officeDocument/2006/relationships/image" Target="../media/image12.png"/><Relationship Id="rId12" Type="http://schemas.openxmlformats.org/officeDocument/2006/relationships/tags" Target="../tags/tag708.xml"/><Relationship Id="rId11" Type="http://schemas.openxmlformats.org/officeDocument/2006/relationships/tags" Target="../tags/tag707.xml"/><Relationship Id="rId10" Type="http://schemas.openxmlformats.org/officeDocument/2006/relationships/tags" Target="../tags/tag706.xml"/><Relationship Id="rId1" Type="http://schemas.openxmlformats.org/officeDocument/2006/relationships/tags" Target="../tags/tag697.xml"/></Relationships>
</file>

<file path=ppt/slides/_rels/slide61.xml.rels><?xml version="1.0" encoding="UTF-8" standalone="yes"?>
<Relationships xmlns="http://schemas.openxmlformats.org/package/2006/relationships"><Relationship Id="rId9" Type="http://schemas.openxmlformats.org/officeDocument/2006/relationships/tags" Target="../tags/tag719.xml"/><Relationship Id="rId8" Type="http://schemas.openxmlformats.org/officeDocument/2006/relationships/tags" Target="../tags/tag718.xml"/><Relationship Id="rId7" Type="http://schemas.openxmlformats.org/officeDocument/2006/relationships/tags" Target="../tags/tag717.xml"/><Relationship Id="rId6" Type="http://schemas.openxmlformats.org/officeDocument/2006/relationships/tags" Target="../tags/tag716.xml"/><Relationship Id="rId5" Type="http://schemas.openxmlformats.org/officeDocument/2006/relationships/tags" Target="../tags/tag715.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6" Type="http://schemas.openxmlformats.org/officeDocument/2006/relationships/notesSlide" Target="../notesSlides/notesSlide61.xml"/><Relationship Id="rId15" Type="http://schemas.openxmlformats.org/officeDocument/2006/relationships/slideLayout" Target="../slideLayouts/slideLayout30.xml"/><Relationship Id="rId14" Type="http://schemas.openxmlformats.org/officeDocument/2006/relationships/tags" Target="../tags/tag723.xml"/><Relationship Id="rId13" Type="http://schemas.openxmlformats.org/officeDocument/2006/relationships/image" Target="../media/image12.png"/><Relationship Id="rId12" Type="http://schemas.openxmlformats.org/officeDocument/2006/relationships/tags" Target="../tags/tag722.xml"/><Relationship Id="rId11" Type="http://schemas.openxmlformats.org/officeDocument/2006/relationships/tags" Target="../tags/tag721.xml"/><Relationship Id="rId10" Type="http://schemas.openxmlformats.org/officeDocument/2006/relationships/tags" Target="../tags/tag720.xml"/><Relationship Id="rId1" Type="http://schemas.openxmlformats.org/officeDocument/2006/relationships/tags" Target="../tags/tag711.xml"/></Relationships>
</file>

<file path=ppt/slides/_rels/slide62.xml.rels><?xml version="1.0" encoding="UTF-8" standalone="yes"?>
<Relationships xmlns="http://schemas.openxmlformats.org/package/2006/relationships"><Relationship Id="rId9" Type="http://schemas.openxmlformats.org/officeDocument/2006/relationships/tags" Target="../tags/tag732.xml"/><Relationship Id="rId8" Type="http://schemas.openxmlformats.org/officeDocument/2006/relationships/tags" Target="../tags/tag731.xml"/><Relationship Id="rId7" Type="http://schemas.openxmlformats.org/officeDocument/2006/relationships/tags" Target="../tags/tag730.xml"/><Relationship Id="rId6" Type="http://schemas.openxmlformats.org/officeDocument/2006/relationships/tags" Target="../tags/tag729.xml"/><Relationship Id="rId5" Type="http://schemas.openxmlformats.org/officeDocument/2006/relationships/tags" Target="../tags/tag728.xml"/><Relationship Id="rId4" Type="http://schemas.openxmlformats.org/officeDocument/2006/relationships/tags" Target="../tags/tag727.xml"/><Relationship Id="rId3" Type="http://schemas.openxmlformats.org/officeDocument/2006/relationships/tags" Target="../tags/tag726.xml"/><Relationship Id="rId2" Type="http://schemas.openxmlformats.org/officeDocument/2006/relationships/tags" Target="../tags/tag725.xml"/><Relationship Id="rId13" Type="http://schemas.openxmlformats.org/officeDocument/2006/relationships/notesSlide" Target="../notesSlides/notesSlide62.xml"/><Relationship Id="rId12" Type="http://schemas.openxmlformats.org/officeDocument/2006/relationships/slideLayout" Target="../slideLayouts/slideLayout30.xml"/><Relationship Id="rId11" Type="http://schemas.openxmlformats.org/officeDocument/2006/relationships/tags" Target="../tags/tag733.xml"/><Relationship Id="rId10" Type="http://schemas.openxmlformats.org/officeDocument/2006/relationships/image" Target="../media/image12.png"/><Relationship Id="rId1" Type="http://schemas.openxmlformats.org/officeDocument/2006/relationships/tags" Target="../tags/tag724.xml"/></Relationships>
</file>

<file path=ppt/slides/_rels/slide63.xml.rels><?xml version="1.0" encoding="UTF-8" standalone="yes"?>
<Relationships xmlns="http://schemas.openxmlformats.org/package/2006/relationships"><Relationship Id="rId9" Type="http://schemas.openxmlformats.org/officeDocument/2006/relationships/tags" Target="../tags/tag742.xml"/><Relationship Id="rId8" Type="http://schemas.openxmlformats.org/officeDocument/2006/relationships/tags" Target="../tags/tag741.xml"/><Relationship Id="rId7" Type="http://schemas.openxmlformats.org/officeDocument/2006/relationships/tags" Target="../tags/tag740.xml"/><Relationship Id="rId6" Type="http://schemas.openxmlformats.org/officeDocument/2006/relationships/tags" Target="../tags/tag739.xml"/><Relationship Id="rId5" Type="http://schemas.openxmlformats.org/officeDocument/2006/relationships/tags" Target="../tags/tag738.xml"/><Relationship Id="rId4" Type="http://schemas.openxmlformats.org/officeDocument/2006/relationships/tags" Target="../tags/tag737.xml"/><Relationship Id="rId3" Type="http://schemas.openxmlformats.org/officeDocument/2006/relationships/tags" Target="../tags/tag736.xml"/><Relationship Id="rId2" Type="http://schemas.openxmlformats.org/officeDocument/2006/relationships/tags" Target="../tags/tag735.xml"/><Relationship Id="rId16" Type="http://schemas.openxmlformats.org/officeDocument/2006/relationships/notesSlide" Target="../notesSlides/notesSlide63.xml"/><Relationship Id="rId15" Type="http://schemas.openxmlformats.org/officeDocument/2006/relationships/slideLayout" Target="../slideLayouts/slideLayout30.xml"/><Relationship Id="rId14" Type="http://schemas.openxmlformats.org/officeDocument/2006/relationships/tags" Target="../tags/tag746.xml"/><Relationship Id="rId13" Type="http://schemas.openxmlformats.org/officeDocument/2006/relationships/image" Target="../media/image12.png"/><Relationship Id="rId12" Type="http://schemas.openxmlformats.org/officeDocument/2006/relationships/tags" Target="../tags/tag745.xml"/><Relationship Id="rId11" Type="http://schemas.openxmlformats.org/officeDocument/2006/relationships/tags" Target="../tags/tag744.xml"/><Relationship Id="rId10" Type="http://schemas.openxmlformats.org/officeDocument/2006/relationships/tags" Target="../tags/tag743.xml"/><Relationship Id="rId1" Type="http://schemas.openxmlformats.org/officeDocument/2006/relationships/tags" Target="../tags/tag734.xml"/></Relationships>
</file>

<file path=ppt/slides/_rels/slide64.xml.rels><?xml version="1.0" encoding="UTF-8" standalone="yes"?>
<Relationships xmlns="http://schemas.openxmlformats.org/package/2006/relationships"><Relationship Id="rId9" Type="http://schemas.openxmlformats.org/officeDocument/2006/relationships/tags" Target="../tags/tag755.xml"/><Relationship Id="rId8" Type="http://schemas.openxmlformats.org/officeDocument/2006/relationships/tags" Target="../tags/tag754.xml"/><Relationship Id="rId7" Type="http://schemas.openxmlformats.org/officeDocument/2006/relationships/tags" Target="../tags/tag753.xml"/><Relationship Id="rId6" Type="http://schemas.openxmlformats.org/officeDocument/2006/relationships/tags" Target="../tags/tag752.xml"/><Relationship Id="rId5" Type="http://schemas.openxmlformats.org/officeDocument/2006/relationships/tags" Target="../tags/tag751.xml"/><Relationship Id="rId4" Type="http://schemas.openxmlformats.org/officeDocument/2006/relationships/tags" Target="../tags/tag750.xml"/><Relationship Id="rId3" Type="http://schemas.openxmlformats.org/officeDocument/2006/relationships/tags" Target="../tags/tag749.xml"/><Relationship Id="rId2" Type="http://schemas.openxmlformats.org/officeDocument/2006/relationships/tags" Target="../tags/tag748.xml"/><Relationship Id="rId16" Type="http://schemas.openxmlformats.org/officeDocument/2006/relationships/notesSlide" Target="../notesSlides/notesSlide64.xml"/><Relationship Id="rId15" Type="http://schemas.openxmlformats.org/officeDocument/2006/relationships/slideLayout" Target="../slideLayouts/slideLayout30.xml"/><Relationship Id="rId14" Type="http://schemas.openxmlformats.org/officeDocument/2006/relationships/tags" Target="../tags/tag759.xml"/><Relationship Id="rId13" Type="http://schemas.openxmlformats.org/officeDocument/2006/relationships/image" Target="../media/image12.png"/><Relationship Id="rId12" Type="http://schemas.openxmlformats.org/officeDocument/2006/relationships/tags" Target="../tags/tag758.xml"/><Relationship Id="rId11" Type="http://schemas.openxmlformats.org/officeDocument/2006/relationships/tags" Target="../tags/tag757.xml"/><Relationship Id="rId10" Type="http://schemas.openxmlformats.org/officeDocument/2006/relationships/tags" Target="../tags/tag756.xml"/><Relationship Id="rId1" Type="http://schemas.openxmlformats.org/officeDocument/2006/relationships/tags" Target="../tags/tag747.xml"/></Relationships>
</file>

<file path=ppt/slides/_rels/slide65.xml.rels><?xml version="1.0" encoding="UTF-8" standalone="yes"?>
<Relationships xmlns="http://schemas.openxmlformats.org/package/2006/relationships"><Relationship Id="rId9" Type="http://schemas.openxmlformats.org/officeDocument/2006/relationships/tags" Target="../tags/tag768.xml"/><Relationship Id="rId8" Type="http://schemas.openxmlformats.org/officeDocument/2006/relationships/tags" Target="../tags/tag767.xml"/><Relationship Id="rId7" Type="http://schemas.openxmlformats.org/officeDocument/2006/relationships/tags" Target="../tags/tag766.xml"/><Relationship Id="rId6" Type="http://schemas.openxmlformats.org/officeDocument/2006/relationships/tags" Target="../tags/tag765.xml"/><Relationship Id="rId5" Type="http://schemas.openxmlformats.org/officeDocument/2006/relationships/tags" Target="../tags/tag764.xml"/><Relationship Id="rId4" Type="http://schemas.openxmlformats.org/officeDocument/2006/relationships/tags" Target="../tags/tag763.xml"/><Relationship Id="rId3" Type="http://schemas.openxmlformats.org/officeDocument/2006/relationships/tags" Target="../tags/tag762.xml"/><Relationship Id="rId2" Type="http://schemas.openxmlformats.org/officeDocument/2006/relationships/tags" Target="../tags/tag761.xml"/><Relationship Id="rId13" Type="http://schemas.openxmlformats.org/officeDocument/2006/relationships/notesSlide" Target="../notesSlides/notesSlide65.xml"/><Relationship Id="rId12" Type="http://schemas.openxmlformats.org/officeDocument/2006/relationships/slideLayout" Target="../slideLayouts/slideLayout30.xml"/><Relationship Id="rId11" Type="http://schemas.openxmlformats.org/officeDocument/2006/relationships/tags" Target="../tags/tag769.xml"/><Relationship Id="rId10" Type="http://schemas.openxmlformats.org/officeDocument/2006/relationships/image" Target="../media/image12.png"/><Relationship Id="rId1" Type="http://schemas.openxmlformats.org/officeDocument/2006/relationships/tags" Target="../tags/tag7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9" Type="http://schemas.openxmlformats.org/officeDocument/2006/relationships/tags" Target="../tags/tag778.xml"/><Relationship Id="rId8" Type="http://schemas.openxmlformats.org/officeDocument/2006/relationships/tags" Target="../tags/tag777.xml"/><Relationship Id="rId7" Type="http://schemas.openxmlformats.org/officeDocument/2006/relationships/tags" Target="../tags/tag776.xml"/><Relationship Id="rId6" Type="http://schemas.openxmlformats.org/officeDocument/2006/relationships/tags" Target="../tags/tag775.xml"/><Relationship Id="rId5" Type="http://schemas.openxmlformats.org/officeDocument/2006/relationships/tags" Target="../tags/tag774.xml"/><Relationship Id="rId4" Type="http://schemas.openxmlformats.org/officeDocument/2006/relationships/tags" Target="../tags/tag773.xml"/><Relationship Id="rId3" Type="http://schemas.openxmlformats.org/officeDocument/2006/relationships/tags" Target="../tags/tag772.xml"/><Relationship Id="rId21" Type="http://schemas.openxmlformats.org/officeDocument/2006/relationships/notesSlide" Target="../notesSlides/notesSlide66.xml"/><Relationship Id="rId20" Type="http://schemas.openxmlformats.org/officeDocument/2006/relationships/slideLayout" Target="../slideLayouts/slideLayout30.xml"/><Relationship Id="rId2" Type="http://schemas.openxmlformats.org/officeDocument/2006/relationships/tags" Target="../tags/tag771.xml"/><Relationship Id="rId19" Type="http://schemas.openxmlformats.org/officeDocument/2006/relationships/tags" Target="../tags/tag787.xml"/><Relationship Id="rId18" Type="http://schemas.openxmlformats.org/officeDocument/2006/relationships/tags" Target="../tags/tag786.xml"/><Relationship Id="rId17" Type="http://schemas.openxmlformats.org/officeDocument/2006/relationships/image" Target="../media/image12.png"/><Relationship Id="rId16" Type="http://schemas.openxmlformats.org/officeDocument/2006/relationships/tags" Target="../tags/tag785.xml"/><Relationship Id="rId15" Type="http://schemas.openxmlformats.org/officeDocument/2006/relationships/tags" Target="../tags/tag784.xml"/><Relationship Id="rId14" Type="http://schemas.openxmlformats.org/officeDocument/2006/relationships/tags" Target="../tags/tag783.xml"/><Relationship Id="rId13" Type="http://schemas.openxmlformats.org/officeDocument/2006/relationships/tags" Target="../tags/tag782.xml"/><Relationship Id="rId12" Type="http://schemas.openxmlformats.org/officeDocument/2006/relationships/tags" Target="../tags/tag781.xml"/><Relationship Id="rId11" Type="http://schemas.openxmlformats.org/officeDocument/2006/relationships/tags" Target="../tags/tag780.xml"/><Relationship Id="rId10" Type="http://schemas.openxmlformats.org/officeDocument/2006/relationships/tags" Target="../tags/tag779.xml"/><Relationship Id="rId1" Type="http://schemas.openxmlformats.org/officeDocument/2006/relationships/tags" Target="../tags/tag770.xml"/></Relationships>
</file>

<file path=ppt/slides/_rels/slide69.xml.rels><?xml version="1.0" encoding="UTF-8" standalone="yes"?>
<Relationships xmlns="http://schemas.openxmlformats.org/package/2006/relationships"><Relationship Id="rId9" Type="http://schemas.openxmlformats.org/officeDocument/2006/relationships/tags" Target="../tags/tag796.xml"/><Relationship Id="rId8" Type="http://schemas.openxmlformats.org/officeDocument/2006/relationships/tags" Target="../tags/tag795.xml"/><Relationship Id="rId7" Type="http://schemas.openxmlformats.org/officeDocument/2006/relationships/tags" Target="../tags/tag794.xml"/><Relationship Id="rId6" Type="http://schemas.openxmlformats.org/officeDocument/2006/relationships/tags" Target="../tags/tag793.xml"/><Relationship Id="rId5" Type="http://schemas.openxmlformats.org/officeDocument/2006/relationships/tags" Target="../tags/tag792.xml"/><Relationship Id="rId4" Type="http://schemas.openxmlformats.org/officeDocument/2006/relationships/tags" Target="../tags/tag791.xml"/><Relationship Id="rId3" Type="http://schemas.openxmlformats.org/officeDocument/2006/relationships/tags" Target="../tags/tag790.xml"/><Relationship Id="rId20" Type="http://schemas.openxmlformats.org/officeDocument/2006/relationships/notesSlide" Target="../notesSlides/notesSlide67.xml"/><Relationship Id="rId2" Type="http://schemas.openxmlformats.org/officeDocument/2006/relationships/tags" Target="../tags/tag789.xml"/><Relationship Id="rId19" Type="http://schemas.openxmlformats.org/officeDocument/2006/relationships/slideLayout" Target="../slideLayouts/slideLayout30.xml"/><Relationship Id="rId18" Type="http://schemas.openxmlformats.org/officeDocument/2006/relationships/tags" Target="../tags/tag804.xml"/><Relationship Id="rId17" Type="http://schemas.openxmlformats.org/officeDocument/2006/relationships/image" Target="../media/image12.png"/><Relationship Id="rId16" Type="http://schemas.openxmlformats.org/officeDocument/2006/relationships/tags" Target="../tags/tag803.xml"/><Relationship Id="rId15" Type="http://schemas.openxmlformats.org/officeDocument/2006/relationships/tags" Target="../tags/tag802.xml"/><Relationship Id="rId14" Type="http://schemas.openxmlformats.org/officeDocument/2006/relationships/tags" Target="../tags/tag801.xml"/><Relationship Id="rId13" Type="http://schemas.openxmlformats.org/officeDocument/2006/relationships/tags" Target="../tags/tag800.xml"/><Relationship Id="rId12" Type="http://schemas.openxmlformats.org/officeDocument/2006/relationships/tags" Target="../tags/tag799.xml"/><Relationship Id="rId11" Type="http://schemas.openxmlformats.org/officeDocument/2006/relationships/tags" Target="../tags/tag798.xml"/><Relationship Id="rId10" Type="http://schemas.openxmlformats.org/officeDocument/2006/relationships/tags" Target="../tags/tag797.xml"/><Relationship Id="rId1" Type="http://schemas.openxmlformats.org/officeDocument/2006/relationships/tags" Target="../tags/tag788.xml"/></Relationships>
</file>

<file path=ppt/slides/_rels/slide7.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0" Type="http://schemas.openxmlformats.org/officeDocument/2006/relationships/notesSlide" Target="../notesSlides/notesSlide7.xml"/><Relationship Id="rId2" Type="http://schemas.openxmlformats.org/officeDocument/2006/relationships/tags" Target="../tags/tag28.xml"/><Relationship Id="rId19" Type="http://schemas.openxmlformats.org/officeDocument/2006/relationships/slideLayout" Target="../slideLayouts/slideLayout30.xml"/><Relationship Id="rId18" Type="http://schemas.openxmlformats.org/officeDocument/2006/relationships/tags" Target="../tags/tag43.xml"/><Relationship Id="rId17" Type="http://schemas.openxmlformats.org/officeDocument/2006/relationships/tags" Target="../tags/tag42.xml"/><Relationship Id="rId16" Type="http://schemas.openxmlformats.org/officeDocument/2006/relationships/image" Target="../media/image12.png"/><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70.xml.rels><?xml version="1.0" encoding="UTF-8" standalone="yes"?>
<Relationships xmlns="http://schemas.openxmlformats.org/package/2006/relationships"><Relationship Id="rId9" Type="http://schemas.openxmlformats.org/officeDocument/2006/relationships/tags" Target="../tags/tag813.xml"/><Relationship Id="rId8" Type="http://schemas.openxmlformats.org/officeDocument/2006/relationships/tags" Target="../tags/tag812.xml"/><Relationship Id="rId7" Type="http://schemas.openxmlformats.org/officeDocument/2006/relationships/tags" Target="../tags/tag811.xml"/><Relationship Id="rId6" Type="http://schemas.openxmlformats.org/officeDocument/2006/relationships/tags" Target="../tags/tag810.xml"/><Relationship Id="rId5" Type="http://schemas.openxmlformats.org/officeDocument/2006/relationships/tags" Target="../tags/tag809.xml"/><Relationship Id="rId4" Type="http://schemas.openxmlformats.org/officeDocument/2006/relationships/tags" Target="../tags/tag808.xml"/><Relationship Id="rId3" Type="http://schemas.openxmlformats.org/officeDocument/2006/relationships/tags" Target="../tags/tag807.xml"/><Relationship Id="rId2" Type="http://schemas.openxmlformats.org/officeDocument/2006/relationships/tags" Target="../tags/tag806.xml"/><Relationship Id="rId16" Type="http://schemas.openxmlformats.org/officeDocument/2006/relationships/notesSlide" Target="../notesSlides/notesSlide68.xml"/><Relationship Id="rId15" Type="http://schemas.openxmlformats.org/officeDocument/2006/relationships/slideLayout" Target="../slideLayouts/slideLayout30.xml"/><Relationship Id="rId14" Type="http://schemas.openxmlformats.org/officeDocument/2006/relationships/tags" Target="../tags/tag817.xml"/><Relationship Id="rId13" Type="http://schemas.openxmlformats.org/officeDocument/2006/relationships/image" Target="../media/image12.png"/><Relationship Id="rId12" Type="http://schemas.openxmlformats.org/officeDocument/2006/relationships/tags" Target="../tags/tag816.xml"/><Relationship Id="rId11" Type="http://schemas.openxmlformats.org/officeDocument/2006/relationships/tags" Target="../tags/tag815.xml"/><Relationship Id="rId10" Type="http://schemas.openxmlformats.org/officeDocument/2006/relationships/tags" Target="../tags/tag814.xml"/><Relationship Id="rId1" Type="http://schemas.openxmlformats.org/officeDocument/2006/relationships/tags" Target="../tags/tag805.xml"/></Relationships>
</file>

<file path=ppt/slides/_rels/slide71.xml.rels><?xml version="1.0" encoding="UTF-8" standalone="yes"?>
<Relationships xmlns="http://schemas.openxmlformats.org/package/2006/relationships"><Relationship Id="rId9" Type="http://schemas.openxmlformats.org/officeDocument/2006/relationships/tags" Target="../tags/tag826.xml"/><Relationship Id="rId8" Type="http://schemas.openxmlformats.org/officeDocument/2006/relationships/tags" Target="../tags/tag825.xml"/><Relationship Id="rId7" Type="http://schemas.openxmlformats.org/officeDocument/2006/relationships/tags" Target="../tags/tag824.xml"/><Relationship Id="rId6" Type="http://schemas.openxmlformats.org/officeDocument/2006/relationships/tags" Target="../tags/tag823.xml"/><Relationship Id="rId5" Type="http://schemas.openxmlformats.org/officeDocument/2006/relationships/tags" Target="../tags/tag822.xml"/><Relationship Id="rId4" Type="http://schemas.openxmlformats.org/officeDocument/2006/relationships/tags" Target="../tags/tag821.xml"/><Relationship Id="rId3" Type="http://schemas.openxmlformats.org/officeDocument/2006/relationships/tags" Target="../tags/tag820.xml"/><Relationship Id="rId2" Type="http://schemas.openxmlformats.org/officeDocument/2006/relationships/tags" Target="../tags/tag819.xml"/><Relationship Id="rId16" Type="http://schemas.openxmlformats.org/officeDocument/2006/relationships/notesSlide" Target="../notesSlides/notesSlide69.xml"/><Relationship Id="rId15" Type="http://schemas.openxmlformats.org/officeDocument/2006/relationships/slideLayout" Target="../slideLayouts/slideLayout30.xml"/><Relationship Id="rId14" Type="http://schemas.openxmlformats.org/officeDocument/2006/relationships/tags" Target="../tags/tag830.xml"/><Relationship Id="rId13" Type="http://schemas.openxmlformats.org/officeDocument/2006/relationships/image" Target="../media/image12.png"/><Relationship Id="rId12" Type="http://schemas.openxmlformats.org/officeDocument/2006/relationships/tags" Target="../tags/tag829.xml"/><Relationship Id="rId11" Type="http://schemas.openxmlformats.org/officeDocument/2006/relationships/tags" Target="../tags/tag828.xml"/><Relationship Id="rId10" Type="http://schemas.openxmlformats.org/officeDocument/2006/relationships/tags" Target="../tags/tag827.xml"/><Relationship Id="rId1" Type="http://schemas.openxmlformats.org/officeDocument/2006/relationships/tags" Target="../tags/tag818.xml"/></Relationships>
</file>

<file path=ppt/slides/_rels/slide72.xml.rels><?xml version="1.0" encoding="UTF-8" standalone="yes"?>
<Relationships xmlns="http://schemas.openxmlformats.org/package/2006/relationships"><Relationship Id="rId9" Type="http://schemas.openxmlformats.org/officeDocument/2006/relationships/tags" Target="../tags/tag839.xml"/><Relationship Id="rId8" Type="http://schemas.openxmlformats.org/officeDocument/2006/relationships/tags" Target="../tags/tag838.xml"/><Relationship Id="rId7" Type="http://schemas.openxmlformats.org/officeDocument/2006/relationships/tags" Target="../tags/tag837.xml"/><Relationship Id="rId6" Type="http://schemas.openxmlformats.org/officeDocument/2006/relationships/tags" Target="../tags/tag836.xml"/><Relationship Id="rId5" Type="http://schemas.openxmlformats.org/officeDocument/2006/relationships/tags" Target="../tags/tag835.xml"/><Relationship Id="rId4" Type="http://schemas.openxmlformats.org/officeDocument/2006/relationships/tags" Target="../tags/tag834.xml"/><Relationship Id="rId3" Type="http://schemas.openxmlformats.org/officeDocument/2006/relationships/tags" Target="../tags/tag833.xml"/><Relationship Id="rId2" Type="http://schemas.openxmlformats.org/officeDocument/2006/relationships/tags" Target="../tags/tag832.xml"/><Relationship Id="rId16" Type="http://schemas.openxmlformats.org/officeDocument/2006/relationships/notesSlide" Target="../notesSlides/notesSlide70.xml"/><Relationship Id="rId15" Type="http://schemas.openxmlformats.org/officeDocument/2006/relationships/slideLayout" Target="../slideLayouts/slideLayout30.xml"/><Relationship Id="rId14" Type="http://schemas.openxmlformats.org/officeDocument/2006/relationships/tags" Target="../tags/tag843.xml"/><Relationship Id="rId13" Type="http://schemas.openxmlformats.org/officeDocument/2006/relationships/image" Target="../media/image12.png"/><Relationship Id="rId12" Type="http://schemas.openxmlformats.org/officeDocument/2006/relationships/tags" Target="../tags/tag842.xml"/><Relationship Id="rId11" Type="http://schemas.openxmlformats.org/officeDocument/2006/relationships/tags" Target="../tags/tag841.xml"/><Relationship Id="rId10" Type="http://schemas.openxmlformats.org/officeDocument/2006/relationships/tags" Target="../tags/tag840.xml"/><Relationship Id="rId1" Type="http://schemas.openxmlformats.org/officeDocument/2006/relationships/tags" Target="../tags/tag831.xml"/></Relationships>
</file>

<file path=ppt/slides/_rels/slide73.xml.rels><?xml version="1.0" encoding="UTF-8" standalone="yes"?>
<Relationships xmlns="http://schemas.openxmlformats.org/package/2006/relationships"><Relationship Id="rId9" Type="http://schemas.openxmlformats.org/officeDocument/2006/relationships/tags" Target="../tags/tag852.xml"/><Relationship Id="rId8" Type="http://schemas.openxmlformats.org/officeDocument/2006/relationships/tags" Target="../tags/tag851.xml"/><Relationship Id="rId7" Type="http://schemas.openxmlformats.org/officeDocument/2006/relationships/tags" Target="../tags/tag850.xml"/><Relationship Id="rId6" Type="http://schemas.openxmlformats.org/officeDocument/2006/relationships/tags" Target="../tags/tag849.xml"/><Relationship Id="rId5" Type="http://schemas.openxmlformats.org/officeDocument/2006/relationships/tags" Target="../tags/tag848.xml"/><Relationship Id="rId4" Type="http://schemas.openxmlformats.org/officeDocument/2006/relationships/tags" Target="../tags/tag847.xml"/><Relationship Id="rId3" Type="http://schemas.openxmlformats.org/officeDocument/2006/relationships/tags" Target="../tags/tag846.xml"/><Relationship Id="rId2" Type="http://schemas.openxmlformats.org/officeDocument/2006/relationships/tags" Target="../tags/tag845.xml"/><Relationship Id="rId16" Type="http://schemas.openxmlformats.org/officeDocument/2006/relationships/notesSlide" Target="../notesSlides/notesSlide71.xml"/><Relationship Id="rId15" Type="http://schemas.openxmlformats.org/officeDocument/2006/relationships/slideLayout" Target="../slideLayouts/slideLayout30.xml"/><Relationship Id="rId14" Type="http://schemas.openxmlformats.org/officeDocument/2006/relationships/tags" Target="../tags/tag856.xml"/><Relationship Id="rId13" Type="http://schemas.openxmlformats.org/officeDocument/2006/relationships/image" Target="../media/image12.png"/><Relationship Id="rId12" Type="http://schemas.openxmlformats.org/officeDocument/2006/relationships/tags" Target="../tags/tag855.xml"/><Relationship Id="rId11" Type="http://schemas.openxmlformats.org/officeDocument/2006/relationships/tags" Target="../tags/tag854.xml"/><Relationship Id="rId10" Type="http://schemas.openxmlformats.org/officeDocument/2006/relationships/tags" Target="../tags/tag853.xml"/><Relationship Id="rId1" Type="http://schemas.openxmlformats.org/officeDocument/2006/relationships/tags" Target="../tags/tag844.xml"/></Relationships>
</file>

<file path=ppt/slides/_rels/slide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0" Type="http://schemas.openxmlformats.org/officeDocument/2006/relationships/notesSlide" Target="../notesSlides/notesSlide8.xml"/><Relationship Id="rId2" Type="http://schemas.openxmlformats.org/officeDocument/2006/relationships/tags" Target="../tags/tag45.xml"/><Relationship Id="rId19" Type="http://schemas.openxmlformats.org/officeDocument/2006/relationships/slideLayout" Target="../slideLayouts/slideLayout30.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image" Target="../media/image12.png"/><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6" Type="http://schemas.openxmlformats.org/officeDocument/2006/relationships/notesSlide" Target="../notesSlides/notesSlide9.xml"/><Relationship Id="rId15" Type="http://schemas.openxmlformats.org/officeDocument/2006/relationships/slideLayout" Target="../slideLayouts/slideLayout30.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image" Target="../media/image12.png"/><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99"/>
          <p:cNvSpPr txBox="1">
            <a:spLocks noChangeArrowheads="1"/>
          </p:cNvSpPr>
          <p:nvPr/>
        </p:nvSpPr>
        <p:spPr bwMode="auto">
          <a:xfrm>
            <a:off x="683568" y="692696"/>
            <a:ext cx="8547100"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dirty="0">
                <a:solidFill>
                  <a:schemeClr val="tx2"/>
                </a:solidFill>
                <a:latin typeface="Calibri" panose="020F0502020204030204" pitchFamily="34" charset="0"/>
              </a:rPr>
              <a:t>选择题</a:t>
            </a:r>
            <a:r>
              <a:rPr lang="zh-CN" altLang="en-US" sz="2400" b="1" dirty="0">
                <a:solidFill>
                  <a:schemeClr val="tx2"/>
                </a:solidFill>
                <a:latin typeface="Calibri" panose="020F0502020204030204" pitchFamily="34" charset="0"/>
              </a:rPr>
              <a:t>（或判断）</a:t>
            </a:r>
            <a:r>
              <a:rPr lang="zh-CN" altLang="zh-CN" sz="2400" b="1" dirty="0">
                <a:solidFill>
                  <a:schemeClr val="tx2"/>
                </a:solidFill>
                <a:latin typeface="Calibri" panose="020F0502020204030204" pitchFamily="34" charset="0"/>
              </a:rPr>
              <a:t>：</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1</a:t>
            </a:r>
            <a:r>
              <a:rPr lang="zh-CN" altLang="zh-CN" sz="2400" dirty="0">
                <a:solidFill>
                  <a:schemeClr val="tx2"/>
                </a:solidFill>
              </a:rPr>
              <a:t>、在计算机系统的六级层次结构中，以下属于实际机器级的有（</a:t>
            </a:r>
            <a:r>
              <a:rPr lang="en-US" altLang="zh-CN" sz="2400" dirty="0">
                <a:solidFill>
                  <a:schemeClr val="tx2"/>
                </a:solidFill>
              </a:rPr>
              <a:t>BF</a:t>
            </a:r>
            <a:r>
              <a:rPr lang="zh-CN" altLang="zh-CN" sz="2400" dirty="0">
                <a:solidFill>
                  <a:schemeClr val="tx2"/>
                </a:solidFill>
              </a:rPr>
              <a:t>）。</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A. </a:t>
            </a:r>
            <a:r>
              <a:rPr lang="zh-CN" altLang="zh-CN" sz="2400" dirty="0">
                <a:solidFill>
                  <a:schemeClr val="tx2"/>
                </a:solidFill>
              </a:rPr>
              <a:t>高级语言机器</a:t>
            </a:r>
            <a:r>
              <a:rPr lang="en-US" altLang="zh-CN" sz="2400" dirty="0">
                <a:solidFill>
                  <a:schemeClr val="tx2"/>
                </a:solidFill>
              </a:rPr>
              <a:t>  B.</a:t>
            </a:r>
            <a:r>
              <a:rPr lang="zh-CN" altLang="zh-CN" sz="2400" dirty="0">
                <a:solidFill>
                  <a:schemeClr val="tx2"/>
                </a:solidFill>
              </a:rPr>
              <a:t>传统机器语言机器</a:t>
            </a:r>
            <a:r>
              <a:rPr lang="en-US" altLang="zh-CN" sz="2400" dirty="0">
                <a:solidFill>
                  <a:schemeClr val="tx2"/>
                </a:solidFill>
              </a:rPr>
              <a:t>  C.</a:t>
            </a:r>
            <a:r>
              <a:rPr lang="zh-CN" altLang="zh-CN" sz="2400" dirty="0">
                <a:solidFill>
                  <a:schemeClr val="tx2"/>
                </a:solidFill>
              </a:rPr>
              <a:t>汇编语言机器</a:t>
            </a:r>
            <a:r>
              <a:rPr lang="en-US" altLang="zh-CN" sz="2400" dirty="0">
                <a:solidFill>
                  <a:schemeClr val="tx2"/>
                </a:solidFill>
              </a:rPr>
              <a:t>   D .</a:t>
            </a:r>
            <a:r>
              <a:rPr lang="zh-CN" altLang="zh-CN" sz="2400" dirty="0">
                <a:solidFill>
                  <a:schemeClr val="tx2"/>
                </a:solidFill>
              </a:rPr>
              <a:t>应用语言机器</a:t>
            </a:r>
            <a:r>
              <a:rPr lang="en-US" altLang="zh-CN" sz="2400" dirty="0">
                <a:solidFill>
                  <a:schemeClr val="tx2"/>
                </a:solidFill>
              </a:rPr>
              <a:t>  E.</a:t>
            </a:r>
            <a:r>
              <a:rPr lang="zh-CN" altLang="en-US" sz="2400" dirty="0">
                <a:solidFill>
                  <a:schemeClr val="tx2"/>
                </a:solidFill>
              </a:rPr>
              <a:t>操作系统机器  </a:t>
            </a:r>
            <a:r>
              <a:rPr lang="en-US" altLang="zh-CN" sz="2400" dirty="0">
                <a:solidFill>
                  <a:schemeClr val="tx2"/>
                </a:solidFill>
              </a:rPr>
              <a:t>F.</a:t>
            </a:r>
            <a:r>
              <a:rPr lang="zh-CN" altLang="en-US" sz="2400" dirty="0">
                <a:solidFill>
                  <a:schemeClr val="tx2"/>
                </a:solidFill>
              </a:rPr>
              <a:t>微程序机器</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2</a:t>
            </a:r>
            <a:r>
              <a:rPr lang="zh-CN" altLang="zh-CN" sz="2400" dirty="0">
                <a:solidFill>
                  <a:schemeClr val="tx2"/>
                </a:solidFill>
              </a:rPr>
              <a:t>、在计算机系统的六级层次结构中，以下属于</a:t>
            </a:r>
            <a:r>
              <a:rPr lang="zh-CN" altLang="en-US" sz="2400" dirty="0">
                <a:solidFill>
                  <a:schemeClr val="tx2"/>
                </a:solidFill>
              </a:rPr>
              <a:t>虚拟</a:t>
            </a:r>
            <a:r>
              <a:rPr lang="zh-CN" altLang="zh-CN" sz="2400" dirty="0">
                <a:solidFill>
                  <a:schemeClr val="tx2"/>
                </a:solidFill>
              </a:rPr>
              <a:t>机器级的有（</a:t>
            </a:r>
            <a:r>
              <a:rPr lang="en-US" altLang="zh-CN" sz="2400" dirty="0">
                <a:solidFill>
                  <a:schemeClr val="tx2"/>
                </a:solidFill>
              </a:rPr>
              <a:t>ACDE</a:t>
            </a:r>
            <a:r>
              <a:rPr lang="zh-CN" altLang="zh-CN" sz="2400" dirty="0">
                <a:solidFill>
                  <a:schemeClr val="tx2"/>
                </a:solidFill>
              </a:rPr>
              <a:t>）。</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A. </a:t>
            </a:r>
            <a:r>
              <a:rPr lang="zh-CN" altLang="zh-CN" sz="2400" dirty="0">
                <a:solidFill>
                  <a:schemeClr val="tx2"/>
                </a:solidFill>
              </a:rPr>
              <a:t>高级语言机器</a:t>
            </a:r>
            <a:r>
              <a:rPr lang="en-US" altLang="zh-CN" sz="2400" dirty="0">
                <a:solidFill>
                  <a:schemeClr val="tx2"/>
                </a:solidFill>
              </a:rPr>
              <a:t>  B.</a:t>
            </a:r>
            <a:r>
              <a:rPr lang="zh-CN" altLang="zh-CN" sz="2400" dirty="0">
                <a:solidFill>
                  <a:schemeClr val="tx2"/>
                </a:solidFill>
              </a:rPr>
              <a:t>传统机器语言机器</a:t>
            </a:r>
            <a:r>
              <a:rPr lang="en-US" altLang="zh-CN" sz="2400" dirty="0">
                <a:solidFill>
                  <a:schemeClr val="tx2"/>
                </a:solidFill>
              </a:rPr>
              <a:t>  C.</a:t>
            </a:r>
            <a:r>
              <a:rPr lang="zh-CN" altLang="zh-CN" sz="2400" dirty="0">
                <a:solidFill>
                  <a:schemeClr val="tx2"/>
                </a:solidFill>
              </a:rPr>
              <a:t>汇编语言机器</a:t>
            </a:r>
            <a:r>
              <a:rPr lang="en-US" altLang="zh-CN" sz="2400" dirty="0">
                <a:solidFill>
                  <a:schemeClr val="tx2"/>
                </a:solidFill>
              </a:rPr>
              <a:t>   D .</a:t>
            </a:r>
            <a:r>
              <a:rPr lang="zh-CN" altLang="zh-CN" sz="2400" dirty="0">
                <a:solidFill>
                  <a:schemeClr val="tx2"/>
                </a:solidFill>
              </a:rPr>
              <a:t>应用语言机器</a:t>
            </a:r>
            <a:r>
              <a:rPr lang="en-US" altLang="zh-CN" sz="2400" dirty="0">
                <a:solidFill>
                  <a:schemeClr val="tx2"/>
                </a:solidFill>
              </a:rPr>
              <a:t>  E.</a:t>
            </a:r>
            <a:r>
              <a:rPr lang="zh-CN" altLang="en-US" sz="2400" dirty="0">
                <a:solidFill>
                  <a:schemeClr val="tx2"/>
                </a:solidFill>
              </a:rPr>
              <a:t>操作系统机器  </a:t>
            </a:r>
            <a:r>
              <a:rPr lang="en-US" altLang="zh-CN" sz="2400" dirty="0">
                <a:solidFill>
                  <a:schemeClr val="tx2"/>
                </a:solidFill>
              </a:rPr>
              <a:t>F.</a:t>
            </a:r>
            <a:r>
              <a:rPr lang="zh-CN" altLang="en-US" sz="2400" dirty="0">
                <a:solidFill>
                  <a:schemeClr val="tx2"/>
                </a:solidFill>
              </a:rPr>
              <a:t>微程序机器</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3</a:t>
            </a:r>
            <a:r>
              <a:rPr lang="zh-CN" altLang="zh-CN" sz="2400" dirty="0">
                <a:solidFill>
                  <a:schemeClr val="tx2"/>
                </a:solidFill>
              </a:rPr>
              <a:t>、以下（</a:t>
            </a:r>
            <a:r>
              <a:rPr lang="en-US" altLang="zh-CN" sz="2400" dirty="0">
                <a:solidFill>
                  <a:schemeClr val="tx2"/>
                </a:solidFill>
              </a:rPr>
              <a:t>DEF</a:t>
            </a:r>
            <a:r>
              <a:rPr lang="zh-CN" altLang="zh-CN" sz="2400" dirty="0">
                <a:solidFill>
                  <a:schemeClr val="tx2"/>
                </a:solidFill>
              </a:rPr>
              <a:t>）机器的实现采用翻译。</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A.</a:t>
            </a:r>
            <a:r>
              <a:rPr lang="zh-CN" altLang="zh-CN" sz="2400" dirty="0">
                <a:solidFill>
                  <a:schemeClr val="tx2"/>
                </a:solidFill>
              </a:rPr>
              <a:t>微程序</a:t>
            </a:r>
            <a:r>
              <a:rPr lang="en-US" altLang="zh-CN" sz="2400" dirty="0">
                <a:solidFill>
                  <a:schemeClr val="tx2"/>
                </a:solidFill>
              </a:rPr>
              <a:t>         B.</a:t>
            </a:r>
            <a:r>
              <a:rPr lang="zh-CN" altLang="zh-CN" sz="2400" dirty="0">
                <a:solidFill>
                  <a:schemeClr val="tx2"/>
                </a:solidFill>
              </a:rPr>
              <a:t>传统机器语言</a:t>
            </a:r>
            <a:r>
              <a:rPr lang="en-US" altLang="zh-CN" sz="2400" dirty="0">
                <a:solidFill>
                  <a:schemeClr val="tx2"/>
                </a:solidFill>
              </a:rPr>
              <a:t>      C.</a:t>
            </a:r>
            <a:r>
              <a:rPr lang="zh-CN" altLang="zh-CN" sz="2400" dirty="0">
                <a:solidFill>
                  <a:schemeClr val="tx2"/>
                </a:solidFill>
              </a:rPr>
              <a:t>操作系统</a:t>
            </a:r>
            <a:r>
              <a:rPr lang="en-US" altLang="zh-CN" sz="2400" dirty="0">
                <a:solidFill>
                  <a:schemeClr val="tx2"/>
                </a:solidFill>
              </a:rPr>
              <a:t>       D.</a:t>
            </a:r>
            <a:r>
              <a:rPr lang="zh-CN" altLang="zh-CN" sz="2400" dirty="0">
                <a:solidFill>
                  <a:schemeClr val="tx2"/>
                </a:solidFill>
              </a:rPr>
              <a:t>汇编语言</a:t>
            </a:r>
            <a:r>
              <a:rPr lang="en-US" altLang="zh-CN" sz="2400" dirty="0">
                <a:solidFill>
                  <a:schemeClr val="tx2"/>
                </a:solidFill>
              </a:rPr>
              <a:t>  </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E.</a:t>
            </a:r>
            <a:r>
              <a:rPr lang="zh-CN" altLang="en-US" sz="2400" dirty="0">
                <a:solidFill>
                  <a:schemeClr val="tx2"/>
                </a:solidFill>
              </a:rPr>
              <a:t>应用语言     </a:t>
            </a:r>
            <a:r>
              <a:rPr lang="en-US" altLang="zh-CN" sz="2400" dirty="0">
                <a:solidFill>
                  <a:schemeClr val="tx2"/>
                </a:solidFill>
              </a:rPr>
              <a:t>F. </a:t>
            </a:r>
            <a:r>
              <a:rPr lang="zh-CN" altLang="en-US" sz="2400" dirty="0">
                <a:solidFill>
                  <a:schemeClr val="tx2"/>
                </a:solidFill>
              </a:rPr>
              <a:t>高级语言</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4</a:t>
            </a:r>
            <a:r>
              <a:rPr lang="zh-CN" altLang="zh-CN" sz="2400" dirty="0">
                <a:solidFill>
                  <a:schemeClr val="tx2"/>
                </a:solidFill>
              </a:rPr>
              <a:t>、以下（</a:t>
            </a:r>
            <a:r>
              <a:rPr lang="en-US" altLang="zh-CN" sz="2400" dirty="0">
                <a:solidFill>
                  <a:schemeClr val="tx2"/>
                </a:solidFill>
              </a:rPr>
              <a:t>A</a:t>
            </a:r>
            <a:r>
              <a:rPr lang="zh-CN" altLang="zh-CN" sz="2400" dirty="0">
                <a:solidFill>
                  <a:schemeClr val="tx2"/>
                </a:solidFill>
              </a:rPr>
              <a:t>）机器的实现采用</a:t>
            </a:r>
            <a:r>
              <a:rPr lang="zh-CN" altLang="en-US" sz="2400" dirty="0">
                <a:solidFill>
                  <a:schemeClr val="tx2"/>
                </a:solidFill>
              </a:rPr>
              <a:t>解释</a:t>
            </a:r>
            <a:r>
              <a:rPr lang="zh-CN" altLang="zh-CN" sz="2400" dirty="0">
                <a:solidFill>
                  <a:schemeClr val="tx2"/>
                </a:solidFill>
              </a:rPr>
              <a:t>。</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A.</a:t>
            </a:r>
            <a:r>
              <a:rPr lang="zh-CN" altLang="zh-CN" sz="2400" dirty="0">
                <a:solidFill>
                  <a:schemeClr val="tx2"/>
                </a:solidFill>
              </a:rPr>
              <a:t>传统机器语言</a:t>
            </a:r>
            <a:r>
              <a:rPr lang="en-US" altLang="zh-CN" sz="2400" dirty="0">
                <a:solidFill>
                  <a:schemeClr val="tx2"/>
                </a:solidFill>
              </a:rPr>
              <a:t>     B.</a:t>
            </a:r>
            <a:r>
              <a:rPr lang="zh-CN" altLang="zh-CN" sz="2400" dirty="0">
                <a:solidFill>
                  <a:schemeClr val="tx2"/>
                </a:solidFill>
              </a:rPr>
              <a:t>汇编语言</a:t>
            </a:r>
            <a:r>
              <a:rPr lang="en-US" altLang="zh-CN" sz="2400" dirty="0">
                <a:solidFill>
                  <a:schemeClr val="tx2"/>
                </a:solidFill>
              </a:rPr>
              <a:t>      C.</a:t>
            </a:r>
            <a:r>
              <a:rPr lang="zh-CN" altLang="en-US" sz="2400" dirty="0">
                <a:solidFill>
                  <a:schemeClr val="tx2"/>
                </a:solidFill>
              </a:rPr>
              <a:t>应用语言     </a:t>
            </a:r>
            <a:r>
              <a:rPr lang="en-US" altLang="zh-CN" sz="2400" dirty="0">
                <a:solidFill>
                  <a:schemeClr val="tx2"/>
                </a:solidFill>
              </a:rPr>
              <a:t>D. </a:t>
            </a:r>
            <a:r>
              <a:rPr lang="zh-CN" altLang="en-US" sz="2400" dirty="0">
                <a:solidFill>
                  <a:schemeClr val="tx2"/>
                </a:solidFill>
              </a:rPr>
              <a:t>高级语言</a:t>
            </a:r>
            <a:endParaRPr lang="en-US" altLang="zh-CN" sz="2400" dirty="0">
              <a:solidFill>
                <a:schemeClr val="tx2"/>
              </a:solidFill>
            </a:endParaRPr>
          </a:p>
          <a:p>
            <a:pPr eaLnBrk="1" hangingPunct="1">
              <a:spcBef>
                <a:spcPct val="0"/>
              </a:spcBef>
              <a:buFontTx/>
              <a:buNone/>
            </a:pPr>
            <a:endParaRPr lang="zh-CN" altLang="en-US" sz="2400" dirty="0">
              <a:solidFill>
                <a:schemeClr val="tx2"/>
              </a:solidFill>
            </a:endParaRP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、并发性指的是两个或多个事件在同一时刻发生。</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6"/>
            </p:custDataLst>
          </p:nvPr>
        </p:nvGrpSpPr>
        <p:grpSpPr>
          <a:xfrm>
            <a:off x="0" y="857250"/>
            <a:ext cx="9144000" cy="476250"/>
            <a:chOff x="0" y="0"/>
            <a:chExt cx="12192000" cy="635000"/>
          </a:xfrm>
        </p:grpSpPr>
        <p:sp>
          <p:nvSpPr>
            <p:cNvPr id="13"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3"/>
            </p:custDataLst>
          </p:nvPr>
        </p:nvSpPr>
        <p:spPr>
          <a:xfrm>
            <a:off x="1178719" y="3637955"/>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、以下（   ）不属于开发并行性的途径。</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空间重叠</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时间重叠</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资源重复</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资源共享</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、从计算机系统中处理数据的并行性来看，并行性等级最高的是（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位串子串</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位并字串</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位片串字并</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全并行性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923830"/>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、弗林从（   ）角度对计算机系统进行分类。</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硬件结构所含可并行处理的单元数和可流水处理的级数</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执行程序或指令的控制方式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指令流和数据流的多倍性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数据处理的并行度</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280892"/>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6</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、从计算机系统执行程序的角度看，并行性等级最低的是（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一条指令内部各个微操作之间并行</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多条指令的并行执行</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多个任务或程序段的并行执行</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多个作业或多道程序的并行</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7</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、库克从（   ）角度对计算机系统进行分类。</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执行程序或指令的控制方式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指令流和执行流及其多倍性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指令流和数据流的多倍性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数据处理的并行度</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3637955"/>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8</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、美籍华人冯泽云提出用（   ）的并行度来定了描述各种计算机系统特性。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指令流和执行流及其多倍性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执行程序或指令的控制方式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数据处理的并行度</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指令流和数据流的多倍性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9</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、开发并行性的途径有</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sz="1950" dirty="0">
                <a:solidFill>
                  <a:srgbClr val="639EF4"/>
                </a:solidFill>
                <a:latin typeface="微软雅黑" panose="020B0503020204020204" charset="-122"/>
                <a:ea typeface="微软雅黑" panose="020B0503020204020204" charset="-122"/>
                <a:sym typeface="微软雅黑" panose="020B0503020204020204" charset="-122"/>
              </a:rPr>
              <a:t>时间重叠</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sz="1950" dirty="0">
                <a:solidFill>
                  <a:srgbClr val="639EF4"/>
                </a:solidFill>
                <a:latin typeface="微软雅黑" panose="020B0503020204020204" charset="-122"/>
                <a:ea typeface="微软雅黑" panose="020B0503020204020204" charset="-122"/>
                <a:sym typeface="微软雅黑" panose="020B0503020204020204" charset="-122"/>
              </a:rPr>
              <a:t>资源重复</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a:solidFill>
                  <a:srgbClr val="000000"/>
                </a:solidFill>
                <a:latin typeface="微软雅黑" panose="020B0503020204020204" charset="-122"/>
                <a:ea typeface="微软雅黑" panose="020B0503020204020204" charset="-122"/>
                <a:sym typeface="微软雅黑" panose="020B0503020204020204" charset="-122"/>
              </a:rPr>
              <a:t>和 </a:t>
            </a:r>
            <a:r>
              <a:rPr lang="zh-CN" altLang="en-US" sz="195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a:solidFill>
                  <a:srgbClr val="639EF4"/>
                </a:solidFill>
                <a:latin typeface="微软雅黑" panose="020B0503020204020204" charset="-122"/>
                <a:ea typeface="微软雅黑" panose="020B0503020204020204" charset="-122"/>
                <a:sym typeface="微软雅黑" panose="020B0503020204020204" charset="-122"/>
              </a:rPr>
              <a:t>[</a:t>
            </a:r>
            <a:r>
              <a:rPr sz="1950">
                <a:solidFill>
                  <a:srgbClr val="639EF4"/>
                </a:solidFill>
                <a:latin typeface="微软雅黑" panose="020B0503020204020204" charset="-122"/>
                <a:ea typeface="微软雅黑" panose="020B0503020204020204" charset="-122"/>
                <a:sym typeface="微软雅黑" panose="020B0503020204020204" charset="-122"/>
              </a:rPr>
              <a:t>资源共享</a:t>
            </a:r>
            <a:r>
              <a:rPr lang="en-US" altLang="zh-CN" sz="1950">
                <a:solidFill>
                  <a:srgbClr val="639EF4"/>
                </a:solidFill>
                <a:latin typeface="微软雅黑" panose="020B0503020204020204" charset="-122"/>
                <a:ea typeface="微软雅黑" panose="020B0503020204020204" charset="-122"/>
                <a:sym typeface="微软雅黑" panose="020B0503020204020204" charset="-122"/>
              </a:rPr>
              <a:t>]</a:t>
            </a:r>
            <a:r>
              <a:rPr lang="en-US" altLang="zh-CN" sz="195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0</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、数据结构是面向应用计算机软件要用到的各种数据元素以及它们之间的结构关系。</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4"/>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6"/>
            </p:custDataLst>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0" name="椭圆 19"/>
          <p:cNvSpPr>
            <a:spLocks noChangeAspect="1"/>
          </p:cNvSpPr>
          <p:nvPr>
            <p:custDataLst>
              <p:tags r:id="rId13"/>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、数据表示是面向应用计算机软件要用到的各种数据元素以及它们之间的结构关系。</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6"/>
            </p:custDataLst>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0" name="椭圆 19"/>
          <p:cNvSpPr>
            <a:spLocks noChangeAspect="1"/>
          </p:cNvSpPr>
          <p:nvPr>
            <p:custDataLst>
              <p:tags r:id="rId13"/>
            </p:custDataLst>
          </p:nvPr>
        </p:nvSpPr>
        <p:spPr>
          <a:xfrm>
            <a:off x="1178719" y="3637955"/>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836712"/>
            <a:ext cx="7704856" cy="2306955"/>
          </a:xfrm>
          <a:prstGeom prst="rect">
            <a:avLst/>
          </a:prstGeom>
        </p:spPr>
        <p:txBody>
          <a:bodyPr wrap="square">
            <a:spAutoFit/>
          </a:bodyPr>
          <a:lstStyle/>
          <a:p>
            <a:r>
              <a:rPr lang="zh-CN" altLang="en-US" b="1" dirty="0"/>
              <a:t>问答题：</a:t>
            </a:r>
            <a:endParaRPr lang="en-US" altLang="zh-CN" b="1" dirty="0"/>
          </a:p>
          <a:p>
            <a:r>
              <a:rPr lang="zh-CN" altLang="en-US" dirty="0"/>
              <a:t>实际机器和虚拟机器有何不同？在计算机系统结构的六级层次体系中，哪些为实际机器？哪些为虚拟机器？</a:t>
            </a:r>
            <a:endParaRPr lang="zh-CN" altLang="en-US" dirty="0"/>
          </a:p>
          <a:p>
            <a:r>
              <a:rPr lang="zh-CN" altLang="en-US" dirty="0"/>
              <a:t>答：实际机器：微程序机器、传统语言机器</a:t>
            </a:r>
            <a:endParaRPr lang="zh-CN" altLang="en-US" dirty="0"/>
          </a:p>
          <a:p>
            <a:r>
              <a:rPr lang="zh-CN" altLang="en-US" dirty="0"/>
              <a:t>虚拟机器：操作系统机器、汇编语言机器、高级语言机器、应用语言机器；</a:t>
            </a:r>
            <a:endParaRPr lang="zh-CN" altLang="en-US" dirty="0"/>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、标志符通常与数据一起存放在同一个存储单元中，而数据描述符一般单独存放，独立占据一个存储单元。</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4"/>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6"/>
            </p:custDataLst>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0" name="椭圆 19"/>
          <p:cNvSpPr>
            <a:spLocks noChangeAspect="1"/>
          </p:cNvSpPr>
          <p:nvPr>
            <p:custDataLst>
              <p:tags r:id="rId13"/>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、为高效实现编译和子程序调用，不少机器都设有向量数据表示。</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6"/>
            </p:custDataLst>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0" name="椭圆 19"/>
          <p:cNvSpPr>
            <a:spLocks noChangeAspect="1"/>
          </p:cNvSpPr>
          <p:nvPr>
            <p:custDataLst>
              <p:tags r:id="rId13"/>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、浮点数尾数的下溢处理方法中，（   ）下溢处理内容可有设计者事先填好。</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截断法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恒置“</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查表舍入法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9" name="椭圆 18"/>
          <p:cNvSpPr>
            <a:spLocks noChangeAspect="1"/>
          </p:cNvSpPr>
          <p:nvPr>
            <p:custDataLst>
              <p:tags r:id="rId17"/>
            </p:custDataLst>
          </p:nvPr>
        </p:nvSpPr>
        <p:spPr>
          <a:xfrm>
            <a:off x="1178719" y="4923830"/>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6</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、浮点数尾数的下溢处理方法中，（   ）最大误差最大。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a:p>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截断法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恒置“</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查表舍入法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280892"/>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7</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、浮点数尾数的下溢处理方法中，（   ）耗费硬件量最大。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截断法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恒置“</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查表舍入法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923830"/>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8</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、浮点数尾数的下溢处理方法中，（   ）平均误差最大。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截断法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恒置“</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查表舍入法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9</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、浮点数尾数的下溢处理方法中，（   ）平均误差可人为调节。</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截断法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恒置“</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查表舍入法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923830"/>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、除了基本数据表示外，根据应用环境，可引入的较复杂的高级数据表示有自定义数据表示、</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和 </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，其中自定义数据表示包括</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3]</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 </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4]</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0</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865" y="310515"/>
            <a:ext cx="8034655" cy="5262245"/>
          </a:xfrm>
          <a:prstGeom prst="rect">
            <a:avLst/>
          </a:prstGeom>
          <a:noFill/>
        </p:spPr>
        <p:txBody>
          <a:bodyPr wrap="square" rtlCol="0" anchor="t">
            <a:spAutoFit/>
          </a:bodyPr>
          <a:lstStyle/>
          <a:p>
            <a:pPr algn="ctr"/>
            <a:r>
              <a:rPr lang="zh-CN" altLang="en-US" b="1" dirty="0"/>
              <a:t>习题</a:t>
            </a:r>
            <a:endParaRPr lang="zh-CN" altLang="en-US" b="1" dirty="0"/>
          </a:p>
          <a:p>
            <a:r>
              <a:rPr lang="zh-CN" altLang="en-US" b="1" dirty="0"/>
              <a:t>判断题</a:t>
            </a:r>
            <a:endParaRPr lang="zh-CN" altLang="en-US" dirty="0"/>
          </a:p>
          <a:p>
            <a:r>
              <a:rPr lang="zh-CN" altLang="en-US" dirty="0"/>
              <a:t>（   ）数据结构是面向应用计算机软件要用到的各种数据元素以及它们之间的结构关系。</a:t>
            </a:r>
            <a:endParaRPr lang="zh-CN" altLang="en-US" dirty="0"/>
          </a:p>
          <a:p>
            <a:r>
              <a:rPr lang="zh-CN" altLang="en-US" dirty="0">
                <a:sym typeface="+mn-ea"/>
              </a:rPr>
              <a:t>（   ）数据表示是面向应用计算机软件要用到的各种数据元素以及它们之间的结构关系。</a:t>
            </a:r>
            <a:endParaRPr lang="zh-CN" altLang="en-US" dirty="0">
              <a:sym typeface="+mn-ea"/>
            </a:endParaRPr>
          </a:p>
          <a:p>
            <a:r>
              <a:rPr lang="zh-CN" altLang="en-US" dirty="0">
                <a:sym typeface="+mn-ea"/>
              </a:rPr>
              <a:t>（   ）</a:t>
            </a:r>
            <a:r>
              <a:rPr lang="zh-CN" altLang="en-US" dirty="0"/>
              <a:t>标志符通常与数据一起存放在同一个存储单元中，而数据描述符一般单独存放，独立占据一个存储单元。</a:t>
            </a:r>
            <a:endParaRPr lang="zh-CN" altLang="en-US" dirty="0"/>
          </a:p>
          <a:p>
            <a:r>
              <a:rPr lang="zh-CN" altLang="en-US" dirty="0"/>
              <a:t>（   ）为高效实现编译和子程序调用，不少机器都设有向量数据表示。</a:t>
            </a:r>
            <a:endParaRPr lang="zh-CN" altLang="en-US" dirty="0"/>
          </a:p>
          <a:p>
            <a:r>
              <a:rPr lang="zh-CN" altLang="en-US" b="1" dirty="0"/>
              <a:t>填空题</a:t>
            </a:r>
            <a:endParaRPr lang="zh-CN" altLang="en-US" dirty="0"/>
          </a:p>
          <a:p>
            <a:r>
              <a:rPr lang="zh-CN" altLang="en-US" dirty="0"/>
              <a:t>除了基本数据表示外，根据应用环境，可引入的较复杂的高级数据表示有自定义数据表示、</a:t>
            </a:r>
            <a:r>
              <a:rPr lang="zh-CN" altLang="en-US" u="sng" dirty="0"/>
              <a:t>               </a:t>
            </a:r>
            <a:r>
              <a:rPr lang="zh-CN" altLang="en-US" dirty="0"/>
              <a:t>和 </a:t>
            </a:r>
            <a:r>
              <a:rPr lang="zh-CN" altLang="en-US" u="sng" dirty="0"/>
              <a:t>               </a:t>
            </a:r>
            <a:r>
              <a:rPr lang="zh-CN" altLang="en-US" dirty="0"/>
              <a:t> ，其中自定义数据表示包括</a:t>
            </a:r>
            <a:r>
              <a:rPr lang="zh-CN" altLang="en-US" u="sng" dirty="0">
                <a:sym typeface="+mn-ea"/>
              </a:rPr>
              <a:t>               </a:t>
            </a:r>
            <a:r>
              <a:rPr lang="zh-CN" altLang="en-US" dirty="0">
                <a:sym typeface="+mn-ea"/>
              </a:rPr>
              <a:t>和 </a:t>
            </a:r>
            <a:r>
              <a:rPr lang="zh-CN" altLang="en-US" u="sng" dirty="0">
                <a:sym typeface="+mn-ea"/>
              </a:rPr>
              <a:t>               </a:t>
            </a:r>
            <a:r>
              <a:rPr lang="zh-CN" altLang="en-US" dirty="0">
                <a:sym typeface="+mn-ea"/>
              </a:rPr>
              <a:t> 。</a:t>
            </a:r>
            <a:endParaRPr lang="en-US" altLang="zh-CN" dirty="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1"/>
          <p:cNvSpPr txBox="1"/>
          <p:nvPr/>
        </p:nvSpPr>
        <p:spPr>
          <a:xfrm>
            <a:off x="766763" y="268288"/>
            <a:ext cx="8091488" cy="6370975"/>
          </a:xfrm>
          <a:prstGeom prst="rect">
            <a:avLst/>
          </a:prstGeom>
          <a:noFill/>
          <a:ln w="9525">
            <a:noFill/>
          </a:ln>
        </p:spPr>
        <p:txBody>
          <a:bodyPr wrap="square" anchor="t">
            <a:spAutoFit/>
          </a:bodyPr>
          <a:lstStyle/>
          <a:p>
            <a:r>
              <a:rPr lang="zh-CN" altLang="en-US" b="1" noProof="1">
                <a:latin typeface="Times New Roman" panose="02020603050405020304" pitchFamily="18" charset="0"/>
                <a:ea typeface="宋体" panose="02010600030101010101" pitchFamily="2" charset="-122"/>
                <a:cs typeface="+mn-cs"/>
              </a:rPr>
              <a:t>选择题</a:t>
            </a:r>
            <a:endParaRPr lang="zh-CN" altLang="en-US" b="1" noProof="1">
              <a:latin typeface="Times New Roman" panose="02020603050405020304" pitchFamily="18" charset="0"/>
              <a:ea typeface="宋体" panose="02010600030101010101" pitchFamily="2" charset="-122"/>
              <a:cs typeface="+mn-cs"/>
            </a:endParaRPr>
          </a:p>
          <a:p>
            <a:r>
              <a:rPr lang="en-US" altLang="zh-CN" noProof="1">
                <a:latin typeface="Times New Roman" panose="02020603050405020304" pitchFamily="18" charset="0"/>
                <a:ea typeface="宋体" panose="02010600030101010101" pitchFamily="2" charset="-122"/>
                <a:cs typeface="+mn-cs"/>
              </a:rPr>
              <a:t>1</a:t>
            </a:r>
            <a:r>
              <a:rPr lang="zh-CN" altLang="en-US" noProof="1">
                <a:latin typeface="Times New Roman" panose="02020603050405020304" pitchFamily="18" charset="0"/>
                <a:ea typeface="宋体" panose="02010600030101010101" pitchFamily="2" charset="-122"/>
                <a:cs typeface="+mn-cs"/>
              </a:rPr>
              <a:t>、浮点数尾数的下溢处理方法中，（   ）下溢处理内容可有设计者事先填好。</a:t>
            </a:r>
            <a:endParaRPr lang="zh-CN" altLang="en-US" noProof="1">
              <a:latin typeface="Times New Roman" panose="02020603050405020304" pitchFamily="18" charset="0"/>
              <a:ea typeface="宋体" panose="02010600030101010101" pitchFamily="2" charset="-122"/>
              <a:cs typeface="+mn-cs"/>
            </a:endParaRPr>
          </a:p>
          <a:p>
            <a:r>
              <a:rPr lang="zh-CN" altLang="en-US" noProof="1">
                <a:latin typeface="Times New Roman" panose="02020603050405020304" pitchFamily="18" charset="0"/>
                <a:ea typeface="宋体" panose="02010600030101010101" pitchFamily="2" charset="-122"/>
                <a:cs typeface="+mn-cs"/>
              </a:rPr>
              <a:t>A.截断法        B.舍入法        C.恒置“1”法      D.查表舍入法</a:t>
            </a:r>
            <a:endParaRPr lang="zh-CN" altLang="en-US" noProof="1">
              <a:latin typeface="Times New Roman" panose="02020603050405020304" pitchFamily="18" charset="0"/>
              <a:ea typeface="宋体" panose="02010600030101010101" pitchFamily="2" charset="-122"/>
              <a:cs typeface="+mn-cs"/>
            </a:endParaRPr>
          </a:p>
          <a:p>
            <a:r>
              <a:rPr lang="en-US" altLang="zh-CN" noProof="1">
                <a:latin typeface="Times New Roman" panose="02020603050405020304" pitchFamily="18" charset="0"/>
                <a:ea typeface="宋体" panose="02010600030101010101" pitchFamily="2" charset="-122"/>
                <a:cs typeface="+mn-cs"/>
              </a:rPr>
              <a:t>2</a:t>
            </a:r>
            <a:r>
              <a:rPr lang="zh-CN" altLang="en-US" noProof="1">
                <a:latin typeface="Times New Roman" panose="02020603050405020304" pitchFamily="18" charset="0"/>
                <a:ea typeface="宋体" panose="02010600030101010101" pitchFamily="2" charset="-122"/>
                <a:cs typeface="+mn-cs"/>
              </a:rPr>
              <a:t>、浮点数尾数的下溢处理方法中，（   ）最大误差最大。</a:t>
            </a:r>
            <a:endParaRPr lang="zh-CN" altLang="en-US" noProof="1">
              <a:latin typeface="Times New Roman" panose="02020603050405020304" pitchFamily="18" charset="0"/>
              <a:ea typeface="宋体" panose="02010600030101010101" pitchFamily="2" charset="-122"/>
              <a:cs typeface="+mn-cs"/>
            </a:endParaRPr>
          </a:p>
          <a:p>
            <a:r>
              <a:rPr lang="zh-CN" altLang="en-US" noProof="1">
                <a:latin typeface="Times New Roman" panose="02020603050405020304" pitchFamily="18" charset="0"/>
                <a:ea typeface="宋体" panose="02010600030101010101" pitchFamily="2" charset="-122"/>
                <a:cs typeface="+mn-cs"/>
              </a:rPr>
              <a:t>A.截断法        B.舍入法        C.恒置“1”法      D.查表舍入法</a:t>
            </a:r>
            <a:endParaRPr lang="zh-CN" altLang="en-US" noProof="1">
              <a:latin typeface="Times New Roman" panose="02020603050405020304" pitchFamily="18" charset="0"/>
              <a:ea typeface="宋体" panose="02010600030101010101" pitchFamily="2" charset="-122"/>
              <a:cs typeface="+mn-cs"/>
            </a:endParaRPr>
          </a:p>
          <a:p>
            <a:r>
              <a:rPr lang="zh-CN" altLang="en-US" noProof="1">
                <a:latin typeface="Times New Roman" panose="02020603050405020304" pitchFamily="18" charset="0"/>
                <a:ea typeface="宋体" panose="02010600030101010101" pitchFamily="2" charset="-122"/>
                <a:cs typeface="+mn-cs"/>
              </a:rPr>
              <a:t>3、浮点数尾数的下溢处理方法中，（   ）耗费硬件量最大。</a:t>
            </a:r>
            <a:endParaRPr lang="zh-CN" altLang="en-US" noProof="1">
              <a:latin typeface="Times New Roman" panose="02020603050405020304" pitchFamily="18" charset="0"/>
              <a:ea typeface="宋体" panose="02010600030101010101" pitchFamily="2" charset="-122"/>
              <a:cs typeface="+mn-cs"/>
            </a:endParaRPr>
          </a:p>
          <a:p>
            <a:r>
              <a:rPr lang="zh-CN" altLang="en-US" noProof="1">
                <a:latin typeface="Times New Roman" panose="02020603050405020304" pitchFamily="18" charset="0"/>
                <a:ea typeface="宋体" panose="02010600030101010101" pitchFamily="2" charset="-122"/>
                <a:cs typeface="+mn-cs"/>
              </a:rPr>
              <a:t>A.截断法       B.舍入法         C.恒置“1”法      D.查表舍入法</a:t>
            </a:r>
            <a:endParaRPr lang="zh-CN" altLang="en-US" noProof="1">
              <a:latin typeface="Times New Roman" panose="02020603050405020304" pitchFamily="18" charset="0"/>
              <a:ea typeface="宋体" panose="02010600030101010101" pitchFamily="2" charset="-122"/>
              <a:cs typeface="+mn-cs"/>
            </a:endParaRPr>
          </a:p>
          <a:p>
            <a:r>
              <a:rPr lang="en-US" altLang="zh-CN" noProof="1"/>
              <a:t>4</a:t>
            </a:r>
            <a:r>
              <a:rPr lang="zh-CN" altLang="en-US" noProof="1"/>
              <a:t>、浮点数尾数的下溢处理方法中，（   ）平均误差最大。</a:t>
            </a:r>
            <a:endParaRPr lang="zh-CN" altLang="en-US" noProof="1"/>
          </a:p>
          <a:p>
            <a:r>
              <a:rPr lang="zh-CN" altLang="en-US" noProof="1"/>
              <a:t>A.截断法        B.舍入法        C.恒置“1”法      D.查表舍入法</a:t>
            </a:r>
            <a:endParaRPr lang="zh-CN" altLang="en-US" noProof="1"/>
          </a:p>
          <a:p>
            <a:r>
              <a:rPr lang="en-US" altLang="zh-CN" noProof="1"/>
              <a:t>5</a:t>
            </a:r>
            <a:r>
              <a:rPr lang="zh-CN" altLang="en-US" noProof="1"/>
              <a:t>、浮点数尾数的下溢处理方法中，（   ）平均误差可人为调节。</a:t>
            </a:r>
            <a:endParaRPr lang="zh-CN" altLang="en-US" noProof="1"/>
          </a:p>
          <a:p>
            <a:r>
              <a:rPr lang="zh-CN" altLang="en-US" noProof="1"/>
              <a:t>A.截断法        B.舍入法        C.恒置“1”法      D.查表舍入法</a:t>
            </a:r>
            <a:endParaRPr lang="zh-CN" altLang="en-US" noProof="1"/>
          </a:p>
          <a:p>
            <a:r>
              <a:rPr lang="en-US" altLang="zh-CN" noProof="1"/>
              <a:t>6</a:t>
            </a:r>
            <a:r>
              <a:rPr lang="zh-CN" altLang="en-US" noProof="1"/>
              <a:t>、浮点数尾数的下溢处理方法中，（   ）速度最慢。</a:t>
            </a:r>
            <a:endParaRPr lang="zh-CN" altLang="en-US" noProof="1"/>
          </a:p>
          <a:p>
            <a:r>
              <a:rPr lang="zh-CN" altLang="en-US" noProof="1"/>
              <a:t>A.截断法       B.舍入法         C.恒置“1”法      D.查表舍入法</a:t>
            </a:r>
            <a:endParaRPr lang="zh-CN" altLang="en-US" noProof="1"/>
          </a:p>
          <a:p>
            <a:endParaRPr lang="zh-CN" altLang="en-US" b="1" noProof="1">
              <a:latin typeface="Times New Roman" panose="02020603050405020304" pitchFamily="18" charset="0"/>
            </a:endParaRPr>
          </a:p>
          <a:p>
            <a:endParaRPr lang="zh-CN" altLang="en-US" b="1" noProof="1">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99"/>
          <p:cNvSpPr txBox="1">
            <a:spLocks noChangeArrowheads="1"/>
          </p:cNvSpPr>
          <p:nvPr/>
        </p:nvSpPr>
        <p:spPr bwMode="auto">
          <a:xfrm>
            <a:off x="615950" y="1270000"/>
            <a:ext cx="7989888"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dirty="0">
                <a:solidFill>
                  <a:schemeClr val="tx2"/>
                </a:solidFill>
                <a:latin typeface="Calibri" panose="020F0502020204030204" pitchFamily="34" charset="0"/>
              </a:rPr>
              <a:t>判断题：</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 )</a:t>
            </a:r>
            <a:r>
              <a:rPr lang="zh-CN" altLang="zh-CN" sz="2400" dirty="0">
                <a:solidFill>
                  <a:schemeClr val="tx2"/>
                </a:solidFill>
              </a:rPr>
              <a:t>计算机</a:t>
            </a:r>
            <a:r>
              <a:rPr lang="zh-CN" altLang="en-US" sz="2400" dirty="0">
                <a:solidFill>
                  <a:schemeClr val="tx2"/>
                </a:solidFill>
              </a:rPr>
              <a:t>实现</a:t>
            </a:r>
            <a:r>
              <a:rPr lang="zh-CN" altLang="zh-CN" sz="2400" dirty="0">
                <a:solidFill>
                  <a:schemeClr val="tx2"/>
                </a:solidFill>
              </a:rPr>
              <a:t>指的是计算机系统结构的</a:t>
            </a:r>
            <a:r>
              <a:rPr lang="zh-CN" altLang="zh-CN" sz="2400" dirty="0">
                <a:solidFill>
                  <a:srgbClr val="FF0000"/>
                </a:solidFill>
              </a:rPr>
              <a:t>逻辑</a:t>
            </a:r>
            <a:r>
              <a:rPr lang="zh-CN" altLang="zh-CN" sz="2400" dirty="0">
                <a:solidFill>
                  <a:schemeClr val="tx2"/>
                </a:solidFill>
              </a:rPr>
              <a:t>实现。</a:t>
            </a:r>
            <a:r>
              <a:rPr lang="zh-CN" altLang="zh-CN" sz="2400" dirty="0">
                <a:solidFill>
                  <a:srgbClr val="FF0000"/>
                </a:solidFill>
              </a:rPr>
              <a:t>物理</a:t>
            </a:r>
            <a:r>
              <a:rPr lang="en-US" altLang="zh-CN" sz="2400" dirty="0">
                <a:solidFill>
                  <a:schemeClr val="tx2"/>
                </a:solidFill>
              </a:rPr>
              <a:t> </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a:t>
            </a:r>
            <a:r>
              <a:rPr lang="zh-CN" altLang="zh-CN" sz="2400" dirty="0">
                <a:solidFill>
                  <a:schemeClr val="tx2"/>
                </a:solidFill>
              </a:rPr>
              <a:t>计算机组成指的是计算机系统结构的逻辑实现。</a:t>
            </a:r>
            <a:endParaRPr lang="zh-CN" altLang="zh-CN" sz="2400" b="1" dirty="0">
              <a:solidFill>
                <a:schemeClr val="tx2"/>
              </a:solidFill>
              <a:latin typeface="Calibri" panose="020F0502020204030204" pitchFamily="34" charset="0"/>
            </a:endParaRPr>
          </a:p>
          <a:p>
            <a:pPr eaLnBrk="1" hangingPunct="1">
              <a:spcBef>
                <a:spcPct val="0"/>
              </a:spcBef>
              <a:buFontTx/>
              <a:buNone/>
            </a:pPr>
            <a:r>
              <a:rPr lang="zh-CN" altLang="zh-CN" sz="2400" b="1" dirty="0">
                <a:solidFill>
                  <a:schemeClr val="tx2"/>
                </a:solidFill>
                <a:latin typeface="Calibri" panose="020F0502020204030204" pitchFamily="34" charset="0"/>
              </a:rPr>
              <a:t>填空题：</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1</a:t>
            </a:r>
            <a:r>
              <a:rPr lang="zh-CN" altLang="zh-CN" sz="2400" dirty="0">
                <a:solidFill>
                  <a:schemeClr val="tx2"/>
                </a:solidFill>
              </a:rPr>
              <a:t>、系统结构是对计算机系统中</a:t>
            </a:r>
            <a:r>
              <a:rPr lang="en-US" altLang="zh-CN" sz="2400" u="sng" dirty="0">
                <a:solidFill>
                  <a:schemeClr val="tx2"/>
                </a:solidFill>
              </a:rPr>
              <a:t>  各机器级之间界面 </a:t>
            </a:r>
            <a:r>
              <a:rPr lang="zh-CN" altLang="zh-CN" sz="2400" dirty="0">
                <a:solidFill>
                  <a:schemeClr val="tx2"/>
                </a:solidFill>
              </a:rPr>
              <a:t>的划分、定义及其上下</a:t>
            </a:r>
            <a:r>
              <a:rPr lang="en-US" altLang="zh-CN" sz="2400" u="sng" dirty="0">
                <a:solidFill>
                  <a:schemeClr val="tx2"/>
                </a:solidFill>
              </a:rPr>
              <a:t> 的功能进行分配 </a:t>
            </a:r>
            <a:r>
              <a:rPr lang="zh-CN" altLang="zh-CN" sz="2400" dirty="0">
                <a:solidFill>
                  <a:schemeClr val="tx2"/>
                </a:solidFill>
              </a:rPr>
              <a:t>。</a:t>
            </a:r>
            <a:endParaRPr lang="en-US" altLang="zh-CN" sz="2400" dirty="0">
              <a:solidFill>
                <a:schemeClr val="tx2"/>
              </a:solidFill>
            </a:endParaRPr>
          </a:p>
          <a:p>
            <a:pPr eaLnBrk="1" hangingPunct="1">
              <a:spcBef>
                <a:spcPct val="0"/>
              </a:spcBef>
              <a:buFontTx/>
              <a:buNone/>
            </a:pPr>
            <a:r>
              <a:rPr lang="en-US" altLang="zh-CN" sz="2400" dirty="0">
                <a:solidFill>
                  <a:schemeClr val="tx2"/>
                </a:solidFill>
              </a:rPr>
              <a:t>2</a:t>
            </a:r>
            <a:r>
              <a:rPr lang="zh-CN" altLang="zh-CN" sz="2400" dirty="0">
                <a:solidFill>
                  <a:schemeClr val="tx2"/>
                </a:solidFill>
              </a:rPr>
              <a:t>、计算机组成是计算机系统结构的</a:t>
            </a:r>
            <a:r>
              <a:rPr lang="en-US" altLang="zh-CN" sz="2400" u="sng" dirty="0">
                <a:solidFill>
                  <a:schemeClr val="tx2"/>
                </a:solidFill>
              </a:rPr>
              <a:t>   逻辑实现   </a:t>
            </a:r>
            <a:r>
              <a:rPr lang="zh-CN" altLang="zh-CN" sz="2400" dirty="0">
                <a:solidFill>
                  <a:schemeClr val="tx2"/>
                </a:solidFill>
              </a:rPr>
              <a:t>，计算机实现是计算机组成的</a:t>
            </a:r>
            <a:r>
              <a:rPr lang="en-US" altLang="zh-CN" sz="2400" u="sng" dirty="0">
                <a:solidFill>
                  <a:schemeClr val="tx2"/>
                </a:solidFill>
              </a:rPr>
              <a:t>  物理实现  </a:t>
            </a:r>
            <a:r>
              <a:rPr lang="zh-CN" altLang="zh-CN" sz="2400" dirty="0">
                <a:solidFill>
                  <a:schemeClr val="tx2"/>
                </a:solidFill>
              </a:rPr>
              <a:t>。</a:t>
            </a:r>
            <a:endParaRPr lang="en-US" altLang="zh-CN" sz="2400" dirty="0">
              <a:solidFill>
                <a:schemeClr val="tx2"/>
              </a:solidFill>
            </a:endParaRPr>
          </a:p>
        </p:txBody>
      </p:sp>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4625"/>
            <a:ext cx="8686800" cy="5730240"/>
          </a:xfrm>
        </p:spPr>
        <p:txBody>
          <a:bodyPr/>
          <a:lstStyle/>
          <a:p>
            <a:pPr marL="0" indent="0">
              <a:buNone/>
            </a:pPr>
            <a:r>
              <a:rPr lang="zh-CN" altLang="en-US" sz="2200" b="1" dirty="0"/>
              <a:t>判断题：</a:t>
            </a:r>
            <a:endParaRPr lang="zh-CN" altLang="en-US" sz="2200" b="1" dirty="0"/>
          </a:p>
          <a:p>
            <a:pPr marL="0" indent="0">
              <a:buNone/>
            </a:pPr>
            <a:r>
              <a:rPr lang="zh-CN" altLang="en-US" sz="2200" dirty="0"/>
              <a:t>(    )</a:t>
            </a:r>
            <a:r>
              <a:rPr lang="en-US" altLang="zh-CN" sz="2200" dirty="0"/>
              <a:t>1</a:t>
            </a:r>
            <a:r>
              <a:rPr lang="zh-CN" altLang="en-US" sz="2200" dirty="0"/>
              <a:t>、变址寻址是对逻辑地址空间到物理地址空间变换的支持，以利于实现程序的动态再定位。</a:t>
            </a:r>
            <a:endParaRPr lang="zh-CN" altLang="en-US" sz="2200" dirty="0"/>
          </a:p>
          <a:p>
            <a:pPr marL="0" indent="0">
              <a:buNone/>
            </a:pPr>
            <a:r>
              <a:rPr lang="zh-CN" altLang="en-US" sz="2200" dirty="0"/>
              <a:t>(    )</a:t>
            </a:r>
            <a:r>
              <a:rPr lang="en-US" altLang="zh-CN" sz="2200" dirty="0"/>
              <a:t>2</a:t>
            </a:r>
            <a:r>
              <a:rPr lang="zh-CN" altLang="en-US" sz="2200" dirty="0"/>
              <a:t>、基址寻址是对逻辑地址空间到物理地址空间变换的支持，以利于实现程序的动态再定位。</a:t>
            </a:r>
            <a:endParaRPr lang="zh-CN" altLang="en-US" sz="2200" dirty="0"/>
          </a:p>
          <a:p>
            <a:pPr marL="0" indent="0">
              <a:buNone/>
            </a:pPr>
            <a:r>
              <a:rPr lang="zh-CN" altLang="en-US" sz="2200" dirty="0"/>
              <a:t>(    )</a:t>
            </a:r>
            <a:r>
              <a:rPr lang="en-US" altLang="zh-CN" sz="2200" dirty="0"/>
              <a:t>3</a:t>
            </a:r>
            <a:r>
              <a:rPr lang="zh-CN" altLang="en-US" sz="2200" dirty="0"/>
              <a:t>、在执行每条指令时形成访存物理地址的方法称为动态再定位。</a:t>
            </a:r>
            <a:endParaRPr lang="zh-CN" altLang="en-US" sz="2200" dirty="0"/>
          </a:p>
          <a:p>
            <a:pPr marL="0" indent="0">
              <a:buNone/>
            </a:pPr>
            <a:r>
              <a:rPr lang="zh-CN" altLang="en-US" sz="2200" dirty="0"/>
              <a:t>(    )4、用软件方法将目的程序的逻辑地址变换为物理地址，程序执行时物理地址不再变改，这种定位技术为静态再定位。</a:t>
            </a:r>
            <a:endParaRPr lang="en-US" altLang="zh-CN" sz="2200" dirty="0"/>
          </a:p>
          <a:p>
            <a:pPr marL="0" indent="0">
              <a:buNone/>
            </a:pPr>
            <a:r>
              <a:rPr lang="en-US" altLang="zh-CN" sz="2200" dirty="0"/>
              <a:t>(    )5</a:t>
            </a:r>
            <a:r>
              <a:rPr lang="zh-CN" altLang="en-US" sz="2200" dirty="0"/>
              <a:t>、为了任何时候所需的信息只用一个存储周期访问到，信息在主存中存放的地址必须是该信息宽度（字节数）的整数倍。</a:t>
            </a:r>
            <a:endParaRPr lang="en-US" altLang="zh-CN" sz="2200" dirty="0"/>
          </a:p>
          <a:p>
            <a:pPr marL="0" indent="0">
              <a:buNone/>
            </a:pPr>
            <a:r>
              <a:rPr lang="en-US" altLang="zh-CN" sz="2200" dirty="0"/>
              <a:t>(    )6</a:t>
            </a:r>
            <a:r>
              <a:rPr lang="zh-CN" altLang="en-US" sz="2200" dirty="0"/>
              <a:t>、若信息任意存储，会出现一个信息跨主字字边界存储的个情况，有时尽管信息宽度小于或等于主存宽度，也需花费两个存储周期才能访问到。</a:t>
            </a:r>
            <a:endParaRPr lang="en-US" altLang="zh-CN" sz="2200" dirty="0"/>
          </a:p>
          <a:p>
            <a:pPr marL="0" indent="0">
              <a:buNone/>
            </a:pPr>
            <a:r>
              <a:rPr lang="zh-CN" altLang="en-US" sz="2200" b="1" dirty="0"/>
              <a:t>填空题：</a:t>
            </a:r>
            <a:endParaRPr lang="zh-CN" altLang="en-US" sz="2200" b="1" dirty="0"/>
          </a:p>
          <a:p>
            <a:pPr marL="0" indent="0">
              <a:buNone/>
            </a:pPr>
            <a:r>
              <a:rPr lang="en-US" altLang="zh-CN" sz="2200" dirty="0"/>
              <a:t>1</a:t>
            </a:r>
            <a:r>
              <a:rPr lang="zh-CN" altLang="en-US" sz="2200" dirty="0"/>
              <a:t>、计算机有面向主存、面向</a:t>
            </a:r>
            <a:r>
              <a:rPr lang="zh-CN" altLang="en-US" sz="2200" u="sng" dirty="0"/>
              <a:t>              </a:t>
            </a:r>
            <a:r>
              <a:rPr lang="zh-CN" altLang="en-US" sz="2200" dirty="0"/>
              <a:t>和面向</a:t>
            </a:r>
            <a:r>
              <a:rPr lang="zh-CN" altLang="en-US" sz="2200" u="sng" dirty="0"/>
              <a:t>            </a:t>
            </a:r>
            <a:r>
              <a:rPr lang="zh-CN" altLang="en-US" sz="2200" dirty="0"/>
              <a:t>  的寻址方式。</a:t>
            </a:r>
            <a:endParaRPr lang="zh-CN" altLang="en-US" sz="2200" dirty="0"/>
          </a:p>
          <a:p>
            <a:pPr marL="0" indent="0">
              <a:buNone/>
            </a:pPr>
            <a:r>
              <a:rPr lang="en-US" altLang="zh-CN" sz="2200" dirty="0"/>
              <a:t>2</a:t>
            </a:r>
            <a:r>
              <a:rPr lang="zh-CN" altLang="en-US" sz="2200" dirty="0"/>
              <a:t>、程序在主存中定位的方法有</a:t>
            </a:r>
            <a:r>
              <a:rPr lang="zh-CN" altLang="en-US" sz="2200" u="sng" dirty="0"/>
              <a:t>                  </a:t>
            </a:r>
            <a:r>
              <a:rPr lang="zh-CN" altLang="en-US" sz="2200" dirty="0"/>
              <a:t>和 </a:t>
            </a:r>
            <a:r>
              <a:rPr lang="zh-CN" altLang="en-US" sz="2200" u="sng" dirty="0"/>
              <a:t>                </a:t>
            </a:r>
            <a:r>
              <a:rPr lang="zh-CN" altLang="en-US" sz="2200" dirty="0"/>
              <a:t> 两种方法。</a:t>
            </a:r>
            <a:endParaRPr lang="zh-CN" altLang="en-US" sz="2200" dirty="0"/>
          </a:p>
          <a:p>
            <a:pPr marL="0" indent="0">
              <a:buNone/>
            </a:pP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noChangeArrowheads="1"/>
          </p:cNvSpPr>
          <p:nvPr>
            <p:ph idx="1"/>
          </p:nvPr>
        </p:nvSpPr>
        <p:spPr bwMode="auto">
          <a:xfrm>
            <a:off x="457200" y="352425"/>
            <a:ext cx="8147050" cy="60293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pitchFamily="2" charset="2"/>
              <a:buNone/>
              <a:defRPr/>
            </a:pPr>
            <a:r>
              <a:rPr lang="zh-CN" altLang="en-US" sz="2400" b="1" dirty="0"/>
              <a:t>判断题：</a:t>
            </a:r>
            <a:endParaRPr lang="zh-CN" altLang="en-US" sz="2400" b="1" dirty="0"/>
          </a:p>
          <a:p>
            <a:pPr>
              <a:buFont typeface="Wingdings" panose="05000000000000000000" pitchFamily="2" charset="2"/>
              <a:buNone/>
              <a:defRPr/>
            </a:pPr>
            <a:r>
              <a:rPr lang="zh-CN" altLang="en-US" sz="2400" b="1" dirty="0"/>
              <a:t>（    ）</a:t>
            </a:r>
            <a:r>
              <a:rPr lang="en-US" altLang="zh-CN" sz="2400" b="1" dirty="0" err="1"/>
              <a:t>非特权指令主要供应</a:t>
            </a:r>
            <a:r>
              <a:rPr lang="zh-CN" altLang="en-US" sz="2400" b="1" dirty="0"/>
              <a:t>系统</a:t>
            </a:r>
            <a:r>
              <a:rPr lang="en-US" altLang="zh-CN" sz="2400" b="1" dirty="0" err="1"/>
              <a:t>程序员</a:t>
            </a:r>
            <a:r>
              <a:rPr lang="en-US" altLang="zh-CN" sz="2400" b="1" dirty="0"/>
              <a:t>，</a:t>
            </a:r>
            <a:r>
              <a:rPr lang="zh-CN" altLang="en-US" sz="2400" b="1" dirty="0"/>
              <a:t>应用</a:t>
            </a:r>
            <a:r>
              <a:rPr lang="en-US" altLang="zh-CN" sz="2400" b="1" dirty="0" err="1"/>
              <a:t>程序员无权使用</a:t>
            </a:r>
            <a:r>
              <a:rPr lang="en-US" altLang="zh-CN" sz="2400" b="1" dirty="0"/>
              <a:t>。</a:t>
            </a:r>
            <a:endParaRPr lang="en-US" altLang="zh-CN" sz="2400" b="1" dirty="0"/>
          </a:p>
          <a:p>
            <a:pPr>
              <a:buFont typeface="Wingdings" panose="05000000000000000000" pitchFamily="2" charset="2"/>
              <a:buNone/>
              <a:defRPr/>
            </a:pPr>
            <a:r>
              <a:rPr lang="zh-CN" altLang="en-US" sz="2400" b="1" dirty="0"/>
              <a:t>（    ）特权指令主要供应应用程序员，系统程序员无权使用。</a:t>
            </a:r>
            <a:endParaRPr lang="zh-CN" altLang="en-US" sz="2400" b="1" dirty="0"/>
          </a:p>
          <a:p>
            <a:pPr marL="0" indent="0">
              <a:buFont typeface="Wingdings" panose="05000000000000000000" pitchFamily="2" charset="2"/>
              <a:buNone/>
              <a:defRPr/>
            </a:pPr>
            <a:endParaRPr lang="en-US" altLang="zh-CN" sz="2400" b="1" dirty="0"/>
          </a:p>
          <a:p>
            <a:pPr>
              <a:buFont typeface="Wingdings" panose="05000000000000000000" pitchFamily="2" charset="2"/>
              <a:buNone/>
              <a:defRPr/>
            </a:pPr>
            <a:endParaRPr lang="zh-CN" altLang="en-US" sz="2400" b="1"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noChangeArrowheads="1"/>
          </p:cNvSpPr>
          <p:nvPr>
            <p:ph idx="1"/>
          </p:nvPr>
        </p:nvSpPr>
        <p:spPr bwMode="auto">
          <a:xfrm>
            <a:off x="539750" y="11588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ctr">
              <a:buFont typeface="Wingdings" panose="05000000000000000000" pitchFamily="2" charset="2"/>
              <a:buNone/>
            </a:pPr>
            <a:r>
              <a:rPr lang="en-US" altLang="zh-CN" sz="2000" b="1" dirty="0"/>
              <a:t> </a:t>
            </a:r>
            <a:r>
              <a:rPr lang="zh-CN" altLang="en-US" sz="2000" b="1" dirty="0"/>
              <a:t>习题</a:t>
            </a:r>
            <a:endParaRPr lang="zh-CN" altLang="en-US" sz="2000" b="1" dirty="0"/>
          </a:p>
          <a:p>
            <a:pPr>
              <a:buFont typeface="Wingdings" panose="05000000000000000000" pitchFamily="2" charset="2"/>
              <a:buNone/>
            </a:pPr>
            <a:r>
              <a:rPr lang="zh-CN" altLang="en-US" sz="2000" b="1" dirty="0"/>
              <a:t>判断题</a:t>
            </a:r>
            <a:r>
              <a:rPr lang="en-US" altLang="zh-CN" sz="2000" b="1" dirty="0"/>
              <a:t>:</a:t>
            </a:r>
            <a:endParaRPr lang="en-US" altLang="zh-CN" sz="2000" b="1" dirty="0"/>
          </a:p>
          <a:p>
            <a:pPr>
              <a:buFont typeface="Wingdings" panose="05000000000000000000" pitchFamily="2" charset="2"/>
              <a:buNone/>
            </a:pPr>
            <a:r>
              <a:rPr lang="zh-CN" altLang="en-US" sz="2000" b="1" dirty="0"/>
              <a:t>(    )让所有指令都在一个机器周期内完成，这是设计RISC的基本原则之一。</a:t>
            </a:r>
            <a:endParaRPr lang="en-US" altLang="zh-CN" sz="2000" b="1" dirty="0"/>
          </a:p>
          <a:p>
            <a:pPr>
              <a:buFont typeface="Wingdings" panose="05000000000000000000" pitchFamily="2" charset="2"/>
              <a:buNone/>
            </a:pPr>
            <a:r>
              <a:rPr lang="zh-CN" altLang="en-US" sz="2000" b="1" dirty="0"/>
              <a:t>(    )让所有指令都在一个机器周期内完成，这是设计</a:t>
            </a:r>
            <a:r>
              <a:rPr lang="en-US" altLang="zh-CN" sz="2000" b="1" dirty="0"/>
              <a:t>C</a:t>
            </a:r>
            <a:r>
              <a:rPr lang="zh-CN" altLang="en-US" sz="2000" b="1" dirty="0"/>
              <a:t>ISC的基本原则之一。</a:t>
            </a:r>
            <a:endParaRPr lang="en-US" altLang="zh-CN" sz="2000" b="1" dirty="0"/>
          </a:p>
          <a:p>
            <a:pPr>
              <a:buFont typeface="Wingdings" panose="05000000000000000000" pitchFamily="2" charset="2"/>
              <a:buNone/>
            </a:pPr>
            <a:r>
              <a:rPr lang="en-US" altLang="zh-CN" sz="2000" b="1" dirty="0"/>
              <a:t>(    )CPU</a:t>
            </a:r>
            <a:r>
              <a:rPr lang="zh-CN" altLang="en-US" sz="2000" b="1" dirty="0"/>
              <a:t>中设置大量工作寄存器并采用重叠寄存器窗口，这是设计</a:t>
            </a:r>
            <a:r>
              <a:rPr lang="en-US" altLang="zh-CN" sz="2000" b="1" dirty="0"/>
              <a:t>RISC</a:t>
            </a:r>
            <a:r>
              <a:rPr lang="zh-CN" altLang="en-US" sz="2000" b="1" dirty="0"/>
              <a:t>结构采用的基本技术。</a:t>
            </a:r>
            <a:endParaRPr lang="en-US" altLang="zh-CN" sz="2000" b="1" dirty="0"/>
          </a:p>
          <a:p>
            <a:pPr>
              <a:buFont typeface="Wingdings" panose="05000000000000000000" pitchFamily="2" charset="2"/>
              <a:buNone/>
            </a:pPr>
            <a:r>
              <a:rPr lang="en-US" altLang="zh-CN" sz="2000" b="1" dirty="0"/>
              <a:t>(    )</a:t>
            </a:r>
            <a:r>
              <a:rPr lang="zh-CN" altLang="en-US" sz="2000" b="1" dirty="0"/>
              <a:t>指令用流水和延迟转移</a:t>
            </a:r>
            <a:r>
              <a:rPr lang="en-US" altLang="zh-CN" sz="2000" b="1" dirty="0"/>
              <a:t> </a:t>
            </a:r>
            <a:r>
              <a:rPr lang="zh-CN" altLang="en-US" sz="2000" b="1" dirty="0"/>
              <a:t>，这是设计</a:t>
            </a:r>
            <a:r>
              <a:rPr lang="en-US" altLang="zh-CN" sz="2000" b="1" dirty="0"/>
              <a:t>CISC</a:t>
            </a:r>
            <a:r>
              <a:rPr lang="zh-CN" altLang="en-US" sz="2000" b="1" dirty="0"/>
              <a:t>结构采用的基本技术。</a:t>
            </a:r>
            <a:endParaRPr lang="zh-CN" altLang="en-US" sz="2000" b="1" dirty="0"/>
          </a:p>
          <a:p>
            <a:pPr>
              <a:buFont typeface="Wingdings" panose="05000000000000000000" pitchFamily="2" charset="2"/>
              <a:buNone/>
            </a:pPr>
            <a:r>
              <a:rPr lang="zh-CN" altLang="en-US" sz="2000" b="1" dirty="0"/>
              <a:t>填空题：</a:t>
            </a:r>
            <a:endParaRPr lang="zh-CN" altLang="en-US" sz="2000" b="1" dirty="0"/>
          </a:p>
          <a:p>
            <a:pPr>
              <a:buFont typeface="Wingdings" panose="05000000000000000000" pitchFamily="2" charset="2"/>
              <a:buNone/>
            </a:pPr>
            <a:r>
              <a:rPr lang="zh-CN" altLang="en-US" sz="2000" b="1" dirty="0"/>
              <a:t>按CISC方向改进指令系统，可以从面向目标程序、</a:t>
            </a:r>
            <a:r>
              <a:rPr lang="zh-CN" altLang="en-US" sz="2000" b="1" u="sng" dirty="0"/>
              <a:t>          </a:t>
            </a:r>
            <a:r>
              <a:rPr lang="zh-CN" altLang="en-US" sz="2000" b="1" dirty="0"/>
              <a:t>和</a:t>
            </a:r>
            <a:endParaRPr lang="zh-CN" altLang="en-US" sz="2000" b="1" dirty="0"/>
          </a:p>
          <a:p>
            <a:pPr>
              <a:buFont typeface="Wingdings" panose="05000000000000000000" pitchFamily="2" charset="2"/>
              <a:buNone/>
            </a:pPr>
            <a:r>
              <a:rPr lang="zh-CN" altLang="en-US" sz="2000" b="1" u="sng" dirty="0"/>
              <a:t>                    </a:t>
            </a:r>
            <a:r>
              <a:rPr lang="zh-CN" altLang="en-US" sz="2000" b="1" dirty="0"/>
              <a:t>的优化实现三个方面进行。 </a:t>
            </a:r>
            <a:endParaRPr lang="zh-CN" altLang="en-US" sz="2000" b="1" dirty="0"/>
          </a:p>
          <a:p>
            <a:pPr>
              <a:buFont typeface="Wingdings" panose="05000000000000000000" pitchFamily="2" charset="2"/>
              <a:buNone/>
            </a:pPr>
            <a:endParaRPr lang="zh-CN" altLang="en-US" sz="2000" b="1"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2100" b="1" dirty="0"/>
              <a:t>1</a:t>
            </a:r>
            <a:r>
              <a:rPr lang="zh-CN" altLang="en-US" sz="2100" b="1" dirty="0"/>
              <a:t>、存储器访问时间T</a:t>
            </a:r>
            <a:r>
              <a:rPr lang="en-US" altLang="zh-CN" sz="2100" b="1" dirty="0"/>
              <a:t>M</a:t>
            </a:r>
            <a:r>
              <a:rPr lang="zh-CN" altLang="en-US" sz="2100" b="1" dirty="0"/>
              <a:t>是连续启动一个存储体需要的时间间隔。</a:t>
            </a:r>
            <a:endParaRPr lang="zh-CN" altLang="en-US" sz="2100" b="1" dirty="0"/>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6"/>
            </p:custDataLst>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0" name="椭圆 19"/>
          <p:cNvSpPr>
            <a:spLocks noChangeAspect="1"/>
          </p:cNvSpPr>
          <p:nvPr>
            <p:custDataLst>
              <p:tags r:id="rId13"/>
            </p:custDataLst>
          </p:nvPr>
        </p:nvSpPr>
        <p:spPr>
          <a:xfrm>
            <a:off x="1178719" y="3637955"/>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dirty="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2100" b="1" dirty="0"/>
              <a:t>2</a:t>
            </a:r>
            <a:r>
              <a:rPr lang="zh-CN" altLang="en-US" sz="2100" b="1" dirty="0"/>
              <a:t>、单纯靠增大</a:t>
            </a:r>
            <a:r>
              <a:rPr lang="en-US" altLang="zh-CN" sz="2100" b="1" dirty="0"/>
              <a:t>m</a:t>
            </a:r>
            <a:r>
              <a:rPr lang="zh-CN" altLang="en-US" sz="2100" b="1" dirty="0"/>
              <a:t>来提高并行存储系统的带宽是有限的，且性能价格比还会随</a:t>
            </a:r>
            <a:r>
              <a:rPr lang="en-US" altLang="zh-CN" sz="2100" b="1" dirty="0"/>
              <a:t>m</a:t>
            </a:r>
            <a:r>
              <a:rPr lang="zh-CN" altLang="en-US" sz="2100" b="1" dirty="0"/>
              <a:t>的增大而下降。</a:t>
            </a:r>
            <a:endParaRPr lang="en-US" altLang="zh-CN" sz="2100" b="1" dirty="0"/>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4"/>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6"/>
            </p:custDataLst>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0" name="椭圆 19"/>
          <p:cNvSpPr>
            <a:spLocks noChangeAspect="1"/>
          </p:cNvSpPr>
          <p:nvPr>
            <p:custDataLst>
              <p:tags r:id="rId13"/>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、对存储系统的基本要求是</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和</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3]</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3</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、存储系统的速度可用</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3]</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。（填写中文名称）描述。</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3</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195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程序存放在模</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单字交叉存储器中，设访存申请队的转移概率</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A=20</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％，求每个存储周期能访问到的平均字数。当模为</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16</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呢</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由此可得到什么结论</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正常使用主观题需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2.0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7</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、以下属于第二级中断的是（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机器校验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程序性中断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4"/>
            </p:custDataLst>
          </p:nvPr>
        </p:nvSpPr>
        <p:spPr>
          <a:xfrm>
            <a:off x="1828800" y="4184451"/>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外部中断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重启中断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7"/>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10"/>
            </p:custDataLst>
          </p:nvPr>
        </p:nvGrpSpPr>
        <p:grpSpPr>
          <a:xfrm>
            <a:off x="0" y="857250"/>
            <a:ext cx="9144000" cy="476250"/>
            <a:chOff x="0" y="0"/>
            <a:chExt cx="12192000" cy="635000"/>
          </a:xfrm>
        </p:grpSpPr>
        <p:sp>
          <p:nvSpPr>
            <p:cNvPr id="15"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0" name="椭圆 19"/>
          <p:cNvSpPr>
            <a:spLocks noChangeAspect="1"/>
          </p:cNvSpPr>
          <p:nvPr>
            <p:custDataLst>
              <p:tags r:id="rId17"/>
            </p:custDataLst>
          </p:nvPr>
        </p:nvSpPr>
        <p:spPr>
          <a:xfrm>
            <a:off x="1178719" y="3637955"/>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、掉电引发的中断属于（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机器校验中断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管理程序调用中断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外部中断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重启中断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endParaRPr lang="zh-CN" altLang="en-US">
              <a:ea typeface="宋体" panose="02010600030101010101" pitchFamily="2" charset="-122"/>
            </a:endParaRPr>
          </a:p>
        </p:txBody>
      </p:sp>
      <p:sp>
        <p:nvSpPr>
          <p:cNvPr id="16387" name="内容占位符 2"/>
          <p:cNvSpPr>
            <a:spLocks noGrp="1" noChangeArrowheads="1"/>
          </p:cNvSpPr>
          <p:nvPr>
            <p:ph idx="1"/>
          </p:nvPr>
        </p:nvSpPr>
        <p:spPr>
          <a:xfrm>
            <a:off x="165100" y="1295400"/>
            <a:ext cx="8804275" cy="5026025"/>
          </a:xfrm>
        </p:spPr>
        <p:txBody>
          <a:bodyPr/>
          <a:lstStyle/>
          <a:p>
            <a:pPr marL="0" indent="0">
              <a:buFont typeface="Wingdings" panose="05000000000000000000" pitchFamily="2" charset="2"/>
              <a:buNone/>
            </a:pPr>
            <a:r>
              <a:rPr lang="zh-CN" altLang="en-US" sz="2000" b="1" dirty="0">
                <a:solidFill>
                  <a:schemeClr val="tx2"/>
                </a:solidFill>
                <a:ea typeface="宋体" panose="02010600030101010101" pitchFamily="2" charset="-122"/>
              </a:rPr>
              <a:t>选择题：</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en-US" altLang="zh-CN" sz="2000" dirty="0">
                <a:solidFill>
                  <a:schemeClr val="tx2"/>
                </a:solidFill>
                <a:ea typeface="宋体" panose="02010600030101010101" pitchFamily="2" charset="-122"/>
              </a:rPr>
              <a:t>1</a:t>
            </a:r>
            <a:r>
              <a:rPr lang="zh-CN" altLang="en-US" sz="2000" dirty="0">
                <a:solidFill>
                  <a:schemeClr val="tx2"/>
                </a:solidFill>
                <a:ea typeface="宋体" panose="02010600030101010101" pitchFamily="2" charset="-122"/>
              </a:rPr>
              <a:t>、以下（</a:t>
            </a:r>
            <a:r>
              <a:rPr lang="en-US" altLang="zh-CN" sz="2000" dirty="0">
                <a:solidFill>
                  <a:schemeClr val="tx2"/>
                </a:solidFill>
                <a:ea typeface="宋体" panose="02010600030101010101" pitchFamily="2" charset="-122"/>
              </a:rPr>
              <a:t>C</a:t>
            </a:r>
            <a:r>
              <a:rPr lang="zh-CN" altLang="en-US" sz="2000" dirty="0">
                <a:solidFill>
                  <a:schemeClr val="tx2"/>
                </a:solidFill>
                <a:ea typeface="宋体" panose="02010600030101010101" pitchFamily="2" charset="-122"/>
              </a:rPr>
              <a:t> ）不属于计算机系统的定量设计原理。</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dirty="0">
                <a:solidFill>
                  <a:schemeClr val="tx2"/>
                </a:solidFill>
                <a:ea typeface="宋体" panose="02010600030101010101" pitchFamily="2" charset="-122"/>
              </a:rPr>
              <a:t>A.哈夫曼压缩原理  B.Amdahl定律  C.摩尔定律  D.程序访问的局部性定律</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b="1" dirty="0">
                <a:solidFill>
                  <a:schemeClr val="tx2"/>
                </a:solidFill>
                <a:ea typeface="宋体" panose="02010600030101010101" pitchFamily="2" charset="-122"/>
              </a:rPr>
              <a:t>填空题：</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dirty="0">
                <a:solidFill>
                  <a:schemeClr val="tx2"/>
                </a:solidFill>
                <a:ea typeface="宋体" panose="02010600030101010101" pitchFamily="2" charset="-122"/>
              </a:rPr>
              <a:t>1、在设计计算机系统时，一般遵循的定量设计原理有</a:t>
            </a:r>
            <a:r>
              <a:rPr lang="zh-CN" altLang="en-US" sz="2000" u="sng" dirty="0">
                <a:solidFill>
                  <a:schemeClr val="tx2"/>
                </a:solidFill>
                <a:ea typeface="宋体" panose="02010600030101010101" pitchFamily="2" charset="-122"/>
              </a:rPr>
              <a:t>  哈夫曼压缩原理  </a:t>
            </a:r>
            <a:r>
              <a:rPr lang="zh-CN" altLang="en-US" sz="2000" dirty="0">
                <a:solidFill>
                  <a:schemeClr val="tx2"/>
                </a:solidFill>
                <a:ea typeface="宋体" panose="02010600030101010101" pitchFamily="2" charset="-122"/>
              </a:rPr>
              <a:t>、</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u="sng" dirty="0">
                <a:solidFill>
                  <a:schemeClr val="tx2"/>
                </a:solidFill>
                <a:ea typeface="宋体" panose="02010600030101010101" pitchFamily="2" charset="-122"/>
              </a:rPr>
              <a:t> Amdahl定律  </a:t>
            </a:r>
            <a:r>
              <a:rPr lang="zh-CN" altLang="en-US" sz="2000" dirty="0">
                <a:solidFill>
                  <a:schemeClr val="tx2"/>
                </a:solidFill>
                <a:ea typeface="宋体" panose="02010600030101010101" pitchFamily="2" charset="-122"/>
              </a:rPr>
              <a:t>和</a:t>
            </a:r>
            <a:r>
              <a:rPr lang="zh-CN" altLang="en-US" sz="2000" u="sng" dirty="0">
                <a:solidFill>
                  <a:schemeClr val="tx2"/>
                </a:solidFill>
                <a:ea typeface="宋体" panose="02010600030101010101" pitchFamily="2" charset="-122"/>
              </a:rPr>
              <a:t>    程序访问的局部性定律     </a:t>
            </a:r>
            <a:r>
              <a:rPr lang="zh-CN" altLang="en-US" sz="2000" dirty="0">
                <a:solidFill>
                  <a:schemeClr val="tx2"/>
                </a:solidFill>
                <a:ea typeface="宋体" panose="02010600030101010101" pitchFamily="2" charset="-122"/>
              </a:rPr>
              <a:t>。</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dirty="0">
                <a:solidFill>
                  <a:schemeClr val="tx2"/>
                </a:solidFill>
                <a:ea typeface="宋体" panose="02010600030101010101" pitchFamily="2" charset="-122"/>
              </a:rPr>
              <a:t>2、程序访问的局部性包括了</a:t>
            </a:r>
            <a:r>
              <a:rPr lang="zh-CN" altLang="en-US" sz="2000" u="sng" dirty="0">
                <a:solidFill>
                  <a:schemeClr val="tx2"/>
                </a:solidFill>
                <a:ea typeface="宋体" panose="02010600030101010101" pitchFamily="2" charset="-122"/>
              </a:rPr>
              <a:t> 时间上的局部性 </a:t>
            </a:r>
            <a:r>
              <a:rPr lang="zh-CN" altLang="en-US" sz="2000" dirty="0">
                <a:solidFill>
                  <a:schemeClr val="tx2"/>
                </a:solidFill>
                <a:ea typeface="宋体" panose="02010600030101010101" pitchFamily="2" charset="-122"/>
              </a:rPr>
              <a:t>和</a:t>
            </a:r>
            <a:r>
              <a:rPr lang="zh-CN" altLang="en-US" sz="2000" u="sng" dirty="0">
                <a:solidFill>
                  <a:schemeClr val="tx2"/>
                </a:solidFill>
                <a:ea typeface="宋体" panose="02010600030101010101" pitchFamily="2" charset="-122"/>
              </a:rPr>
              <a:t> 空间上的局部性 </a:t>
            </a:r>
            <a:r>
              <a:rPr lang="zh-CN" altLang="en-US" sz="2000" dirty="0">
                <a:solidFill>
                  <a:schemeClr val="tx2"/>
                </a:solidFill>
                <a:ea typeface="宋体" panose="02010600030101010101" pitchFamily="2" charset="-122"/>
              </a:rPr>
              <a:t>的两个局部性。</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dirty="0">
                <a:solidFill>
                  <a:schemeClr val="tx2"/>
                </a:solidFill>
                <a:ea typeface="宋体" panose="02010600030101010101" pitchFamily="2" charset="-122"/>
              </a:rPr>
              <a:t>3、计算机的性能通常用 </a:t>
            </a:r>
            <a:r>
              <a:rPr lang="zh-CN" altLang="en-US" sz="2000" u="sng" dirty="0">
                <a:solidFill>
                  <a:schemeClr val="tx2"/>
                </a:solidFill>
                <a:ea typeface="宋体" panose="02010600030101010101" pitchFamily="2" charset="-122"/>
              </a:rPr>
              <a:t> 峰值性能 </a:t>
            </a:r>
            <a:r>
              <a:rPr lang="zh-CN" altLang="en-US" sz="2000" dirty="0">
                <a:solidFill>
                  <a:schemeClr val="tx2"/>
                </a:solidFill>
                <a:ea typeface="宋体" panose="02010600030101010101" pitchFamily="2" charset="-122"/>
              </a:rPr>
              <a:t>及持续性能来评价，其中，持续性能的表示有                 </a:t>
            </a: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u="sng" dirty="0">
                <a:solidFill>
                  <a:schemeClr val="tx2"/>
                </a:solidFill>
                <a:ea typeface="宋体" panose="02010600030101010101" pitchFamily="2" charset="-122"/>
              </a:rPr>
              <a:t> 算数性能平均值Am </a:t>
            </a:r>
            <a:r>
              <a:rPr lang="zh-CN" altLang="en-US" sz="2000" dirty="0">
                <a:solidFill>
                  <a:schemeClr val="tx2"/>
                </a:solidFill>
                <a:ea typeface="宋体" panose="02010600030101010101" pitchFamily="2" charset="-122"/>
              </a:rPr>
              <a:t> 、</a:t>
            </a:r>
            <a:r>
              <a:rPr lang="zh-CN" altLang="en-US" sz="2000" u="sng" dirty="0">
                <a:solidFill>
                  <a:schemeClr val="tx2"/>
                </a:solidFill>
                <a:ea typeface="宋体" panose="02010600030101010101" pitchFamily="2" charset="-122"/>
              </a:rPr>
              <a:t>  调和性能平均值Hm</a:t>
            </a:r>
            <a:r>
              <a:rPr lang="zh-CN" altLang="en-US" sz="2000" dirty="0">
                <a:solidFill>
                  <a:schemeClr val="tx2"/>
                </a:solidFill>
                <a:ea typeface="宋体" panose="02010600030101010101" pitchFamily="2" charset="-122"/>
              </a:rPr>
              <a:t>和</a:t>
            </a:r>
            <a:r>
              <a:rPr lang="zh-CN" altLang="en-US" sz="2000" u="sng" dirty="0">
                <a:solidFill>
                  <a:schemeClr val="tx2"/>
                </a:solidFill>
                <a:ea typeface="宋体" panose="02010600030101010101" pitchFamily="2" charset="-122"/>
              </a:rPr>
              <a:t>几何性能平均值Gm</a:t>
            </a:r>
            <a:r>
              <a:rPr lang="zh-CN" altLang="en-US" sz="2000" u="sng" dirty="0">
                <a:solidFill>
                  <a:schemeClr val="tx2"/>
                </a:solidFill>
                <a:ea typeface="宋体" panose="02010600030101010101" pitchFamily="2" charset="-122"/>
              </a:rPr>
              <a:t>  </a:t>
            </a:r>
            <a:r>
              <a:rPr lang="zh-CN" altLang="en-US" sz="2000" dirty="0">
                <a:solidFill>
                  <a:schemeClr val="tx2"/>
                </a:solidFill>
                <a:ea typeface="宋体" panose="02010600030101010101" pitchFamily="2" charset="-122"/>
              </a:rPr>
              <a:t>三种。</a:t>
            </a:r>
            <a:endParaRPr lang="en-US" altLang="zh-CN" sz="2000" dirty="0">
              <a:solidFill>
                <a:schemeClr val="tx2"/>
              </a:solidFill>
              <a:ea typeface="宋体" panose="02010600030101010101" pitchFamily="2" charset="-122"/>
            </a:endParaRPr>
          </a:p>
          <a:p>
            <a:pPr marL="0" indent="0">
              <a:buFont typeface="Wingdings" panose="05000000000000000000" pitchFamily="2" charset="2"/>
              <a:buNone/>
            </a:pPr>
            <a:r>
              <a:rPr lang="zh-CN" altLang="en-US" sz="2000" b="1" dirty="0">
                <a:solidFill>
                  <a:schemeClr val="tx2"/>
                </a:solidFill>
                <a:ea typeface="宋体" panose="02010600030101010101" pitchFamily="2" charset="-122"/>
              </a:rPr>
              <a:t>计算题：</a:t>
            </a:r>
            <a:endParaRPr lang="en-US" altLang="zh-CN" sz="2000" b="1" dirty="0">
              <a:solidFill>
                <a:schemeClr val="tx2"/>
              </a:solidFill>
              <a:ea typeface="宋体" panose="02010600030101010101" pitchFamily="2" charset="-122"/>
            </a:endParaRPr>
          </a:p>
          <a:p>
            <a:pPr marL="0" indent="0">
              <a:buNone/>
            </a:pPr>
            <a:r>
              <a:rPr lang="en-US" altLang="zh-CN" sz="2000" dirty="0">
                <a:solidFill>
                  <a:schemeClr val="tx2"/>
                </a:solidFill>
                <a:ea typeface="宋体" panose="02010600030101010101" pitchFamily="2" charset="-122"/>
              </a:rPr>
              <a:t>1</a:t>
            </a:r>
            <a:r>
              <a:rPr lang="zh-CN" altLang="en-US" sz="2000" dirty="0">
                <a:solidFill>
                  <a:schemeClr val="tx2"/>
                </a:solidFill>
                <a:ea typeface="宋体" panose="02010600030101010101" pitchFamily="2" charset="-122"/>
              </a:rPr>
              <a:t>、若系统中某部件处理速度提高到</a:t>
            </a:r>
            <a:r>
              <a:rPr lang="en-US" altLang="zh-CN" sz="2000" dirty="0">
                <a:solidFill>
                  <a:schemeClr val="tx2"/>
                </a:solidFill>
                <a:ea typeface="宋体" panose="02010600030101010101" pitchFamily="2" charset="-122"/>
              </a:rPr>
              <a:t>10</a:t>
            </a:r>
            <a:r>
              <a:rPr lang="zh-CN" altLang="en-US" sz="2000" dirty="0">
                <a:solidFill>
                  <a:schemeClr val="tx2"/>
                </a:solidFill>
                <a:ea typeface="宋体" panose="02010600030101010101" pitchFamily="2" charset="-122"/>
              </a:rPr>
              <a:t>倍，但该功能的处理时间仅占整个系统运行时间的</a:t>
            </a:r>
            <a:r>
              <a:rPr lang="en-US" altLang="zh-CN" sz="2000">
                <a:solidFill>
                  <a:schemeClr val="tx2"/>
                </a:solidFill>
                <a:ea typeface="宋体" panose="02010600030101010101" pitchFamily="2" charset="-122"/>
              </a:rPr>
              <a:t>25%</a:t>
            </a:r>
            <a:r>
              <a:rPr lang="zh-CN" altLang="en-US" sz="2000" dirty="0">
                <a:solidFill>
                  <a:schemeClr val="tx2"/>
                </a:solidFill>
                <a:ea typeface="宋体" panose="02010600030101010101" pitchFamily="2" charset="-122"/>
              </a:rPr>
              <a:t>，则改进后，整个系统的性能提高为多少倍？</a:t>
            </a:r>
            <a:endParaRPr lang="zh-CN" altLang="en-US" sz="2000" dirty="0">
              <a:solidFill>
                <a:schemeClr val="tx2"/>
              </a:solidFill>
              <a:ea typeface="宋体" panose="02010600030101010101" pitchFamily="2" charset="-122"/>
            </a:endParaRPr>
          </a:p>
          <a:p>
            <a:pPr marL="0" indent="0">
              <a:buNone/>
            </a:pPr>
            <a:endParaRPr lang="zh-CN" altLang="en-US" sz="2000" dirty="0">
              <a:solidFill>
                <a:schemeClr val="tx2"/>
              </a:solidFill>
              <a:ea typeface="宋体" panose="02010600030101010101" pitchFamily="2" charset="-122"/>
            </a:endParaRPr>
          </a:p>
          <a:p>
            <a:pPr marL="0" indent="0">
              <a:buFont typeface="Wingdings" panose="05000000000000000000" pitchFamily="2" charset="2"/>
              <a:buNone/>
            </a:pPr>
            <a:endParaRPr lang="zh-CN" altLang="en-US" sz="2000" dirty="0">
              <a:solidFill>
                <a:schemeClr val="tx2"/>
              </a:solidFill>
              <a:ea typeface="宋体" panose="02010600030101010101" pitchFamily="2" charset="-122"/>
            </a:endParaRPr>
          </a:p>
        </p:txBody>
      </p:sp>
      <p:graphicFrame>
        <p:nvGraphicFramePr>
          <p:cNvPr id="623619" name="Object 3"/>
          <p:cNvGraphicFramePr/>
          <p:nvPr/>
        </p:nvGraphicFramePr>
        <p:xfrm>
          <a:off x="1491615" y="6237605"/>
          <a:ext cx="6009640" cy="597535"/>
        </p:xfrm>
        <a:graphic>
          <a:graphicData uri="http://schemas.openxmlformats.org/presentationml/2006/ole">
            <mc:AlternateContent xmlns:mc="http://schemas.openxmlformats.org/markup-compatibility/2006">
              <mc:Choice xmlns:v="urn:schemas-microsoft-com:vml" Requires="v">
                <p:oleObj spid="_x0000_s3088" name="" r:id="rId1" imgW="2387600" imgH="584200" progId="Equation.3">
                  <p:embed/>
                </p:oleObj>
              </mc:Choice>
              <mc:Fallback>
                <p:oleObj name="" r:id="rId1" imgW="2387600" imgH="584200" progId="Equation.3">
                  <p:embed/>
                  <p:pic>
                    <p:nvPicPr>
                      <p:cNvPr id="0" name="Object 3"/>
                      <p:cNvPicPr>
                        <a:picLocks noChangeArrowheads="1"/>
                      </p:cNvPicPr>
                      <p:nvPr/>
                    </p:nvPicPr>
                    <p:blipFill>
                      <a:blip r:embed="rId2"/>
                      <a:srcRect/>
                      <a:stretch>
                        <a:fillRect/>
                      </a:stretch>
                    </p:blipFill>
                    <p:spPr bwMode="auto">
                      <a:xfrm>
                        <a:off x="1491615" y="6237605"/>
                        <a:ext cx="6009640" cy="597535"/>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3619"/>
                                        </p:tgtEl>
                                        <p:attrNameLst>
                                          <p:attrName>style.visibility</p:attrName>
                                        </p:attrNameLst>
                                      </p:cBhvr>
                                      <p:to>
                                        <p:strVal val="visible"/>
                                      </p:to>
                                    </p:set>
                                    <p:anim calcmode="lin" valueType="num">
                                      <p:cBhvr additive="base">
                                        <p:cTn id="7" dur="500" fill="hold"/>
                                        <p:tgtEl>
                                          <p:spTgt spid="623619"/>
                                        </p:tgtEl>
                                        <p:attrNameLst>
                                          <p:attrName>ppt_x</p:attrName>
                                        </p:attrNameLst>
                                      </p:cBhvr>
                                      <p:tavLst>
                                        <p:tav tm="0">
                                          <p:val>
                                            <p:strVal val="1+#ppt_w/2"/>
                                          </p:val>
                                        </p:tav>
                                        <p:tav tm="100000">
                                          <p:val>
                                            <p:strVal val="#ppt_x"/>
                                          </p:val>
                                        </p:tav>
                                      </p:tavLst>
                                    </p:anim>
                                    <p:anim calcmode="lin" valueType="num">
                                      <p:cBhvr additive="base">
                                        <p:cTn id="8" dur="500" fill="hold"/>
                                        <p:tgtEl>
                                          <p:spTgt spid="6236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、以下属于第三级中断的是（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机器校验</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管理程序调用</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外部中断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重启中断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280892"/>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、溢出引发的中断属于（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机器校验中断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管理程序调用中断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外部中断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程序性中断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923830"/>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、地址错引发的中断属于（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机器校验中断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管理程序调用中断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外部中断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程序性中断</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223078" cy="2584261"/>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6</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、设中断级屏蔽位“</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对应于开放，“</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0”</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对应于屏蔽，各级终端处理程序的中断屏蔽位如表所示。</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0              0               0            0</a:t>
            </a:r>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1              0               1            1</a:t>
            </a:r>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1              0               0            0</a:t>
            </a:r>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第</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级          </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1              0               1            0</a:t>
            </a:r>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当中断响应优先次序为</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l→2→3→4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。其中断处理次序是什么？</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正常使用主观题需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2.0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4</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7</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、中断系统的功能包括中断请求的保存和清除</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zh-CN" altLang="en-US" sz="1950" dirty="0">
                <a:latin typeface="微软雅黑" panose="020B0503020204020204" charset="-122"/>
                <a:ea typeface="微软雅黑" panose="020B0503020204020204" charset="-122"/>
                <a:sym typeface="微软雅黑" panose="020B0503020204020204" charset="-122"/>
              </a:rPr>
              <a:t>、</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、中断断点及现场的保存、</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 </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3]</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3</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8</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、中断现场包括软件状态和硬件状态，其中软件状态适合经 </a:t>
            </a:r>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1950" dirty="0">
                <a:solidFill>
                  <a:schemeClr val="accent1"/>
                </a:solidFill>
                <a:latin typeface="微软雅黑" panose="020B0503020204020204" charset="-122"/>
                <a:ea typeface="微软雅黑" panose="020B0503020204020204" charset="-122"/>
                <a:sym typeface="微软雅黑" panose="020B0503020204020204" charset="-122"/>
              </a:rPr>
              <a:t>  </a:t>
            </a:r>
            <a:r>
              <a:rPr lang="zh-CN" altLang="en-US" sz="1950" dirty="0">
                <a:solidFill>
                  <a:schemeClr val="accent1"/>
                </a:solidFill>
                <a:latin typeface="微软雅黑" panose="020B0503020204020204" charset="-122"/>
                <a:ea typeface="微软雅黑" panose="020B0503020204020204" charset="-122"/>
                <a:sym typeface="微软雅黑" panose="020B0503020204020204" charset="-122"/>
              </a:rPr>
              <a:t> </a:t>
            </a:r>
            <a:r>
              <a:rPr lang="en-US" altLang="zh-CN" sz="1950" dirty="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950" dirty="0">
                <a:solidFill>
                  <a:schemeClr val="accent1"/>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chemeClr val="accent1"/>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保存，硬件状态保存方式有</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3]</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两种。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a:solidFill>
                  <a:srgbClr val="000000"/>
                </a:solidFill>
                <a:latin typeface="微软雅黑" panose="020B0503020204020204" charset="-122"/>
                <a:ea typeface="微软雅黑" panose="020B0503020204020204" charset="-122"/>
                <a:sym typeface="微软雅黑" panose="020B0503020204020204" charset="-122"/>
              </a:rPr>
              <a:t>9</a:t>
            </a:r>
            <a:r>
              <a:rPr lang="zh-CN" altLang="en-US" sz="195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发出中断请求到进入中断处理程序的时间</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是中断系统的重要性能指标，它主要取决于</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的时间。</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4"/>
          <p:cNvSpPr txBox="1"/>
          <p:nvPr>
            <p:custDataLst>
              <p:tags r:id="rId1"/>
            </p:custDataLst>
          </p:nvPr>
        </p:nvSpPr>
        <p:spPr>
          <a:xfrm>
            <a:off x="914400" y="1333500"/>
            <a:ext cx="7315200" cy="1607344"/>
          </a:xfrm>
          <a:prstGeom prst="rect">
            <a:avLst/>
          </a:prstGeom>
          <a:noFill/>
          <a:ln w="9525">
            <a:noFill/>
          </a:ln>
        </p:spPr>
        <p:txBody>
          <a:bodyPr anchor="ctr" anchorCtr="0"/>
          <a:p>
            <a:pPr>
              <a:buFontTx/>
            </a:pP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、数组多路通道适应于连接高速设备。</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098" name="文本框 5"/>
          <p:cNvSpPr txBox="1"/>
          <p:nvPr>
            <p:custDataLst>
              <p:tags r:id="rId2"/>
            </p:custDataLst>
          </p:nvPr>
        </p:nvSpPr>
        <p:spPr>
          <a:xfrm>
            <a:off x="1828800" y="294679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099" name="文本框 6"/>
          <p:cNvSpPr txBox="1"/>
          <p:nvPr>
            <p:custDataLst>
              <p:tags r:id="rId3"/>
            </p:custDataLst>
          </p:nvPr>
        </p:nvSpPr>
        <p:spPr>
          <a:xfrm>
            <a:off x="1828800" y="3589735"/>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4422"/>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A</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1" name="椭圆 10"/>
          <p:cNvSpPr>
            <a:spLocks noChangeAspect="1"/>
          </p:cNvSpPr>
          <p:nvPr>
            <p:custDataLst>
              <p:tags r:id="rId5"/>
            </p:custDataLst>
          </p:nvPr>
        </p:nvSpPr>
        <p:spPr>
          <a:xfrm>
            <a:off x="1178719" y="363736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B</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4" name="圆角矩形 13"/>
          <p:cNvSpPr/>
          <p:nvPr>
            <p:custDataLst>
              <p:tags r:id="rId6"/>
            </p:custDataLst>
          </p:nvPr>
        </p:nvSpPr>
        <p:spPr>
          <a:xfrm>
            <a:off x="66865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提交</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grpSp>
        <p:nvGrpSpPr>
          <p:cNvPr id="4103" name="组合 18"/>
          <p:cNvGrpSpPr/>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06" name="TypeText"/>
            <p:cNvSpPr txBox="1"/>
            <p:nvPr>
              <p:custDataLst>
                <p:tags r:id="rId9"/>
              </p:custDataLst>
            </p:nvPr>
          </p:nvSpPr>
          <p:spPr>
            <a:xfrm>
              <a:off x="254000" y="0"/>
              <a:ext cx="1905000" cy="635000"/>
            </a:xfrm>
            <a:prstGeom prst="rect">
              <a:avLst/>
            </a:prstGeom>
            <a:noFill/>
            <a:ln w="9525">
              <a:noFill/>
            </a:ln>
          </p:spPr>
          <p:txBody>
            <a:bodyPr wrap="none"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107" name="TipText"/>
            <p:cNvSpPr txBox="1"/>
            <p:nvPr>
              <p:custDataLst>
                <p:tags r:id="rId10"/>
              </p:custDataLst>
            </p:nvPr>
          </p:nvSpPr>
          <p:spPr>
            <a:xfrm>
              <a:off x="1525905" y="109220"/>
              <a:ext cx="2286000" cy="508000"/>
            </a:xfrm>
            <a:prstGeom prst="rect">
              <a:avLst/>
            </a:prstGeom>
            <a:noFill/>
            <a:ln w="9525">
              <a:noFill/>
            </a:ln>
          </p:spPr>
          <p:txBody>
            <a:bodyPr wrap="none" anchor="ctr" anchorCtr="0"/>
            <a:p>
              <a:pPr>
                <a:buFontTx/>
              </a:pPr>
              <a:r>
                <a:rPr lang="en-US" altLang="zh-CN" sz="1500" dirty="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dirty="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108" name="图片 3"/>
          <p:cNvPicPr/>
          <p:nvPr>
            <p:custDataLst>
              <p:tags r:id="rId11"/>
            </p:custDataLst>
          </p:nvPr>
        </p:nvPicPr>
        <p:blipFill>
          <a:blip r:embed="rId12"/>
          <a:stretch>
            <a:fillRect/>
          </a:stretch>
        </p:blipFill>
        <p:spPr>
          <a:xfrm>
            <a:off x="7981950" y="904875"/>
            <a:ext cx="1066800" cy="381000"/>
          </a:xfrm>
          <a:prstGeom prst="rect">
            <a:avLst/>
          </a:prstGeom>
          <a:noFill/>
          <a:ln w="9525">
            <a:noFill/>
          </a:ln>
        </p:spPr>
      </p:pic>
      <p:sp>
        <p:nvSpPr>
          <p:cNvPr id="4109" name="文本框 7"/>
          <p:cNvSpPr txBox="1"/>
          <p:nvPr>
            <p:custDataLst>
              <p:tags r:id="rId13"/>
            </p:custDataLst>
          </p:nvPr>
        </p:nvSpPr>
        <p:spPr>
          <a:xfrm>
            <a:off x="914400" y="1333500"/>
            <a:ext cx="7315200" cy="365522"/>
          </a:xfrm>
          <a:prstGeom prst="rect">
            <a:avLst/>
          </a:prstGeom>
          <a:solidFill>
            <a:srgbClr val="FBFAEF">
              <a:alpha val="90195"/>
            </a:srgbClr>
          </a:solidFill>
          <a:ln w="9525">
            <a:noFill/>
          </a:ln>
        </p:spPr>
        <p:txBody>
          <a:bodyPr wrap="none" anchor="ctr" anchorCtr="1"/>
          <a:p>
            <a:pPr>
              <a:buFontTx/>
            </a:pPr>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4"/>
          <p:cNvSpPr txBox="1"/>
          <p:nvPr>
            <p:custDataLst>
              <p:tags r:id="rId1"/>
            </p:custDataLst>
          </p:nvPr>
        </p:nvSpPr>
        <p:spPr>
          <a:xfrm>
            <a:off x="914400" y="1333500"/>
            <a:ext cx="7315200" cy="1607344"/>
          </a:xfrm>
          <a:prstGeom prst="rect">
            <a:avLst/>
          </a:prstGeom>
          <a:noFill/>
          <a:ln w="9525">
            <a:noFill/>
          </a:ln>
        </p:spPr>
        <p:txBody>
          <a:bodyPr anchor="ctr" anchorCtr="0"/>
          <a:p>
            <a:pPr>
              <a:buFontTx/>
            </a:pP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、字符多路通道适应于连接大量字符类低速设备。</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146" name="文本框 5"/>
          <p:cNvSpPr txBox="1"/>
          <p:nvPr>
            <p:custDataLst>
              <p:tags r:id="rId2"/>
            </p:custDataLst>
          </p:nvPr>
        </p:nvSpPr>
        <p:spPr>
          <a:xfrm>
            <a:off x="1828800" y="294679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147" name="文本框 6"/>
          <p:cNvSpPr txBox="1"/>
          <p:nvPr>
            <p:custDataLst>
              <p:tags r:id="rId3"/>
            </p:custDataLst>
          </p:nvPr>
        </p:nvSpPr>
        <p:spPr>
          <a:xfrm>
            <a:off x="1828800" y="380404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4422"/>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A</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1" name="椭圆 10"/>
          <p:cNvSpPr>
            <a:spLocks noChangeAspect="1"/>
          </p:cNvSpPr>
          <p:nvPr>
            <p:custDataLst>
              <p:tags r:id="rId5"/>
            </p:custDataLst>
          </p:nvPr>
        </p:nvSpPr>
        <p:spPr>
          <a:xfrm>
            <a:off x="1178719" y="385167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B</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4" name="圆角矩形 13"/>
          <p:cNvSpPr/>
          <p:nvPr>
            <p:custDataLst>
              <p:tags r:id="rId6"/>
            </p:custDataLst>
          </p:nvPr>
        </p:nvSpPr>
        <p:spPr>
          <a:xfrm>
            <a:off x="66865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提交</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grpSp>
        <p:nvGrpSpPr>
          <p:cNvPr id="6151" name="组合 18"/>
          <p:cNvGrpSpPr/>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6154" name="TypeText"/>
            <p:cNvSpPr txBox="1"/>
            <p:nvPr>
              <p:custDataLst>
                <p:tags r:id="rId9"/>
              </p:custDataLst>
            </p:nvPr>
          </p:nvSpPr>
          <p:spPr>
            <a:xfrm>
              <a:off x="254000" y="0"/>
              <a:ext cx="1905000" cy="635000"/>
            </a:xfrm>
            <a:prstGeom prst="rect">
              <a:avLst/>
            </a:prstGeom>
            <a:noFill/>
            <a:ln w="9525">
              <a:noFill/>
            </a:ln>
          </p:spPr>
          <p:txBody>
            <a:bodyPr wrap="none"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155" name="TipText"/>
            <p:cNvSpPr txBox="1"/>
            <p:nvPr>
              <p:custDataLst>
                <p:tags r:id="rId10"/>
              </p:custDataLst>
            </p:nvPr>
          </p:nvSpPr>
          <p:spPr>
            <a:xfrm>
              <a:off x="1525905" y="109220"/>
              <a:ext cx="2286000" cy="508000"/>
            </a:xfrm>
            <a:prstGeom prst="rect">
              <a:avLst/>
            </a:prstGeom>
            <a:noFill/>
            <a:ln w="9525">
              <a:noFill/>
            </a:ln>
          </p:spPr>
          <p:txBody>
            <a:bodyPr wrap="none" anchor="ctr" anchorCtr="0"/>
            <a:p>
              <a:pPr>
                <a:buFontTx/>
              </a:pPr>
              <a:r>
                <a:rPr lang="en-US" altLang="zh-CN" sz="1500" dirty="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dirty="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6156" name="图片 3"/>
          <p:cNvPicPr/>
          <p:nvPr>
            <p:custDataLst>
              <p:tags r:id="rId11"/>
            </p:custDataLst>
          </p:nvPr>
        </p:nvPicPr>
        <p:blipFill>
          <a:blip r:embed="rId12"/>
          <a:stretch>
            <a:fillRect/>
          </a:stretch>
        </p:blipFill>
        <p:spPr>
          <a:xfrm>
            <a:off x="7981950" y="904875"/>
            <a:ext cx="1066800" cy="381000"/>
          </a:xfrm>
          <a:prstGeom prst="rect">
            <a:avLst/>
          </a:prstGeom>
          <a:noFill/>
          <a:ln w="9525">
            <a:noFill/>
          </a:ln>
        </p:spPr>
      </p:pic>
      <p:sp>
        <p:nvSpPr>
          <p:cNvPr id="6157" name="文本框 7"/>
          <p:cNvSpPr txBox="1"/>
          <p:nvPr>
            <p:custDataLst>
              <p:tags r:id="rId13"/>
            </p:custDataLst>
          </p:nvPr>
        </p:nvSpPr>
        <p:spPr>
          <a:xfrm>
            <a:off x="914400" y="1333500"/>
            <a:ext cx="7315200" cy="365522"/>
          </a:xfrm>
          <a:prstGeom prst="rect">
            <a:avLst/>
          </a:prstGeom>
          <a:solidFill>
            <a:srgbClr val="FBFAEF">
              <a:alpha val="90195"/>
            </a:srgbClr>
          </a:solidFill>
          <a:ln w="9525">
            <a:noFill/>
          </a:ln>
        </p:spPr>
        <p:txBody>
          <a:bodyPr wrap="none" anchor="ctr" anchorCtr="1"/>
          <a:p>
            <a:pPr>
              <a:buFontTx/>
            </a:pPr>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4"/>
          <p:cNvSpPr txBox="1"/>
          <p:nvPr>
            <p:custDataLst>
              <p:tags r:id="rId1"/>
            </p:custDataLst>
          </p:nvPr>
        </p:nvSpPr>
        <p:spPr>
          <a:xfrm>
            <a:off x="914400" y="1333500"/>
            <a:ext cx="7315200" cy="1607344"/>
          </a:xfrm>
          <a:prstGeom prst="rect">
            <a:avLst/>
          </a:prstGeom>
          <a:noFill/>
          <a:ln w="9525">
            <a:noFill/>
          </a:ln>
        </p:spPr>
        <p:txBody>
          <a:bodyPr anchor="ctr" anchorCtr="0"/>
          <a:p>
            <a:pPr>
              <a:buFontTx/>
            </a:pP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、选择通道适合于连接优先级高的高速设备，且设备独占通道。</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194" name="文本框 5"/>
          <p:cNvSpPr txBox="1"/>
          <p:nvPr>
            <p:custDataLst>
              <p:tags r:id="rId2"/>
            </p:custDataLst>
          </p:nvPr>
        </p:nvSpPr>
        <p:spPr>
          <a:xfrm>
            <a:off x="1828800" y="294679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195" name="文本框 6"/>
          <p:cNvSpPr txBox="1"/>
          <p:nvPr>
            <p:custDataLst>
              <p:tags r:id="rId3"/>
            </p:custDataLst>
          </p:nvPr>
        </p:nvSpPr>
        <p:spPr>
          <a:xfrm>
            <a:off x="1828800" y="380404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4422"/>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A</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1" name="椭圆 10"/>
          <p:cNvSpPr>
            <a:spLocks noChangeAspect="1"/>
          </p:cNvSpPr>
          <p:nvPr>
            <p:custDataLst>
              <p:tags r:id="rId5"/>
            </p:custDataLst>
          </p:nvPr>
        </p:nvSpPr>
        <p:spPr>
          <a:xfrm>
            <a:off x="1178719" y="385167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B</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4" name="圆角矩形 13"/>
          <p:cNvSpPr/>
          <p:nvPr>
            <p:custDataLst>
              <p:tags r:id="rId6"/>
            </p:custDataLst>
          </p:nvPr>
        </p:nvSpPr>
        <p:spPr>
          <a:xfrm>
            <a:off x="66865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提交</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grpSp>
        <p:nvGrpSpPr>
          <p:cNvPr id="8199" name="组合 18"/>
          <p:cNvGrpSpPr/>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202" name="TypeText"/>
            <p:cNvSpPr txBox="1"/>
            <p:nvPr>
              <p:custDataLst>
                <p:tags r:id="rId9"/>
              </p:custDataLst>
            </p:nvPr>
          </p:nvSpPr>
          <p:spPr>
            <a:xfrm>
              <a:off x="254000" y="0"/>
              <a:ext cx="1905000" cy="635000"/>
            </a:xfrm>
            <a:prstGeom prst="rect">
              <a:avLst/>
            </a:prstGeom>
            <a:noFill/>
            <a:ln w="9525">
              <a:noFill/>
            </a:ln>
          </p:spPr>
          <p:txBody>
            <a:bodyPr wrap="none"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203" name="TipText"/>
            <p:cNvSpPr txBox="1"/>
            <p:nvPr>
              <p:custDataLst>
                <p:tags r:id="rId10"/>
              </p:custDataLst>
            </p:nvPr>
          </p:nvSpPr>
          <p:spPr>
            <a:xfrm>
              <a:off x="1525905" y="109220"/>
              <a:ext cx="2286000" cy="508000"/>
            </a:xfrm>
            <a:prstGeom prst="rect">
              <a:avLst/>
            </a:prstGeom>
            <a:noFill/>
            <a:ln w="9525">
              <a:noFill/>
            </a:ln>
          </p:spPr>
          <p:txBody>
            <a:bodyPr wrap="none" anchor="ctr" anchorCtr="0"/>
            <a:p>
              <a:pPr>
                <a:buFontTx/>
              </a:pPr>
              <a:r>
                <a:rPr lang="en-US" altLang="zh-CN" sz="1500" dirty="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dirty="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8204" name="图片 3"/>
          <p:cNvPicPr/>
          <p:nvPr>
            <p:custDataLst>
              <p:tags r:id="rId11"/>
            </p:custDataLst>
          </p:nvPr>
        </p:nvPicPr>
        <p:blipFill>
          <a:blip r:embed="rId12"/>
          <a:stretch>
            <a:fillRect/>
          </a:stretch>
        </p:blipFill>
        <p:spPr>
          <a:xfrm>
            <a:off x="7981950" y="904875"/>
            <a:ext cx="1066800" cy="381000"/>
          </a:xfrm>
          <a:prstGeom prst="rect">
            <a:avLst/>
          </a:prstGeom>
          <a:noFill/>
          <a:ln w="9525">
            <a:noFill/>
          </a:ln>
        </p:spPr>
      </p:pic>
      <p:sp>
        <p:nvSpPr>
          <p:cNvPr id="8205" name="文本框 7"/>
          <p:cNvSpPr txBox="1"/>
          <p:nvPr>
            <p:custDataLst>
              <p:tags r:id="rId13"/>
            </p:custDataLst>
          </p:nvPr>
        </p:nvSpPr>
        <p:spPr>
          <a:xfrm>
            <a:off x="914400" y="1333500"/>
            <a:ext cx="7315200" cy="365522"/>
          </a:xfrm>
          <a:prstGeom prst="rect">
            <a:avLst/>
          </a:prstGeom>
          <a:solidFill>
            <a:srgbClr val="FBFAEF">
              <a:alpha val="90195"/>
            </a:srgbClr>
          </a:solidFill>
          <a:ln w="9525">
            <a:noFill/>
          </a:ln>
        </p:spPr>
        <p:txBody>
          <a:bodyPr wrap="none" anchor="ctr" anchorCtr="1"/>
          <a:p>
            <a:pPr>
              <a:buFontTx/>
            </a:pPr>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、用微程序直接解释另一种计算机指令系统的方法称为仿真。</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6"/>
            </p:custDataLst>
          </p:nvPr>
        </p:nvGrpSpPr>
        <p:grpSpPr>
          <a:xfrm>
            <a:off x="0" y="857250"/>
            <a:ext cx="9144000" cy="476250"/>
            <a:chOff x="0" y="0"/>
            <a:chExt cx="12192000" cy="635000"/>
          </a:xfrm>
        </p:grpSpPr>
        <p:sp>
          <p:nvSpPr>
            <p:cNvPr id="13"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3"/>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4"/>
          <p:cNvSpPr txBox="1"/>
          <p:nvPr>
            <p:custDataLst>
              <p:tags r:id="rId1"/>
            </p:custDataLst>
          </p:nvPr>
        </p:nvSpPr>
        <p:spPr>
          <a:xfrm>
            <a:off x="914400" y="1333500"/>
            <a:ext cx="7315200" cy="1607344"/>
          </a:xfrm>
          <a:prstGeom prst="rect">
            <a:avLst/>
          </a:prstGeom>
          <a:noFill/>
          <a:ln w="9525">
            <a:noFill/>
          </a:ln>
        </p:spPr>
        <p:txBody>
          <a:bodyPr anchor="ctr" anchorCtr="0"/>
          <a:p>
            <a:pPr>
              <a:buFontTx/>
            </a:pP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、通道可以看作独立的处理机。</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242" name="文本框 5"/>
          <p:cNvSpPr txBox="1"/>
          <p:nvPr>
            <p:custDataLst>
              <p:tags r:id="rId2"/>
            </p:custDataLst>
          </p:nvPr>
        </p:nvSpPr>
        <p:spPr>
          <a:xfrm>
            <a:off x="1828800" y="294679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243" name="文本框 6"/>
          <p:cNvSpPr txBox="1"/>
          <p:nvPr>
            <p:custDataLst>
              <p:tags r:id="rId3"/>
            </p:custDataLst>
          </p:nvPr>
        </p:nvSpPr>
        <p:spPr>
          <a:xfrm>
            <a:off x="1828800" y="380404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442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A</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1" name="椭圆 10"/>
          <p:cNvSpPr>
            <a:spLocks noChangeAspect="1"/>
          </p:cNvSpPr>
          <p:nvPr>
            <p:custDataLst>
              <p:tags r:id="rId5"/>
            </p:custDataLst>
          </p:nvPr>
        </p:nvSpPr>
        <p:spPr>
          <a:xfrm>
            <a:off x="1178719" y="3851672"/>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B</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4" name="圆角矩形 13"/>
          <p:cNvSpPr/>
          <p:nvPr>
            <p:custDataLst>
              <p:tags r:id="rId6"/>
            </p:custDataLst>
          </p:nvPr>
        </p:nvSpPr>
        <p:spPr>
          <a:xfrm>
            <a:off x="66865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提交</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grpSp>
        <p:nvGrpSpPr>
          <p:cNvPr id="10247" name="组合 18"/>
          <p:cNvGrpSpPr/>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250" name="TypeText"/>
            <p:cNvSpPr txBox="1"/>
            <p:nvPr>
              <p:custDataLst>
                <p:tags r:id="rId9"/>
              </p:custDataLst>
            </p:nvPr>
          </p:nvSpPr>
          <p:spPr>
            <a:xfrm>
              <a:off x="254000" y="0"/>
              <a:ext cx="1905000" cy="635000"/>
            </a:xfrm>
            <a:prstGeom prst="rect">
              <a:avLst/>
            </a:prstGeom>
            <a:noFill/>
            <a:ln w="9525">
              <a:noFill/>
            </a:ln>
          </p:spPr>
          <p:txBody>
            <a:bodyPr wrap="none"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251" name="TipText"/>
            <p:cNvSpPr txBox="1"/>
            <p:nvPr>
              <p:custDataLst>
                <p:tags r:id="rId10"/>
              </p:custDataLst>
            </p:nvPr>
          </p:nvSpPr>
          <p:spPr>
            <a:xfrm>
              <a:off x="1525905" y="109220"/>
              <a:ext cx="2286000" cy="508000"/>
            </a:xfrm>
            <a:prstGeom prst="rect">
              <a:avLst/>
            </a:prstGeom>
            <a:noFill/>
            <a:ln w="9525">
              <a:noFill/>
            </a:ln>
          </p:spPr>
          <p:txBody>
            <a:bodyPr wrap="none" anchor="ctr" anchorCtr="0"/>
            <a:p>
              <a:pPr>
                <a:buFontTx/>
              </a:pPr>
              <a:r>
                <a:rPr lang="en-US" altLang="zh-CN" sz="1500" dirty="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dirty="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0252" name="图片 3"/>
          <p:cNvPicPr/>
          <p:nvPr>
            <p:custDataLst>
              <p:tags r:id="rId11"/>
            </p:custDataLst>
          </p:nvPr>
        </p:nvPicPr>
        <p:blipFill>
          <a:blip r:embed="rId12"/>
          <a:stretch>
            <a:fillRect/>
          </a:stretch>
        </p:blipFill>
        <p:spPr>
          <a:xfrm>
            <a:off x="7981950" y="904875"/>
            <a:ext cx="1066800" cy="381000"/>
          </a:xfrm>
          <a:prstGeom prst="rect">
            <a:avLst/>
          </a:prstGeom>
          <a:noFill/>
          <a:ln w="9525">
            <a:noFill/>
          </a:ln>
        </p:spPr>
      </p:pic>
      <p:sp>
        <p:nvSpPr>
          <p:cNvPr id="10253" name="文本框 7"/>
          <p:cNvSpPr txBox="1"/>
          <p:nvPr>
            <p:custDataLst>
              <p:tags r:id="rId13"/>
            </p:custDataLst>
          </p:nvPr>
        </p:nvSpPr>
        <p:spPr>
          <a:xfrm>
            <a:off x="914400" y="1333500"/>
            <a:ext cx="7315200" cy="365522"/>
          </a:xfrm>
          <a:prstGeom prst="rect">
            <a:avLst/>
          </a:prstGeom>
          <a:solidFill>
            <a:srgbClr val="FBFAEF">
              <a:alpha val="90195"/>
            </a:srgbClr>
          </a:solidFill>
          <a:ln w="9525">
            <a:noFill/>
          </a:ln>
        </p:spPr>
        <p:txBody>
          <a:bodyPr wrap="none" anchor="ctr" anchorCtr="1"/>
          <a:p>
            <a:pPr>
              <a:buFontTx/>
            </a:pPr>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4"/>
          <p:cNvSpPr txBox="1"/>
          <p:nvPr>
            <p:custDataLst>
              <p:tags r:id="rId1"/>
            </p:custDataLst>
          </p:nvPr>
        </p:nvSpPr>
        <p:spPr>
          <a:xfrm>
            <a:off x="914400" y="1333500"/>
            <a:ext cx="7315200" cy="1607344"/>
          </a:xfrm>
          <a:prstGeom prst="rect">
            <a:avLst/>
          </a:prstGeom>
          <a:noFill/>
          <a:ln w="9525">
            <a:noFill/>
          </a:ln>
        </p:spPr>
        <p:txBody>
          <a:bodyPr anchor="ctr" anchorCtr="0"/>
          <a:p>
            <a:pPr>
              <a:lnSpc>
                <a:spcPct val="90000"/>
              </a:lnSpc>
              <a:spcBef>
                <a:spcPct val="20000"/>
              </a:spcBef>
              <a:buFontTx/>
            </a:pPr>
            <a:r>
              <a:rPr lang="en-US" altLang="zh-CN" sz="2100" dirty="0">
                <a:latin typeface="黑体" panose="02010609060101010101" pitchFamily="49" charset="-122"/>
                <a:ea typeface="黑体" panose="02010609060101010101" pitchFamily="49" charset="-122"/>
              </a:rPr>
              <a:t>5</a:t>
            </a:r>
            <a:r>
              <a:rPr lang="zh-CN" altLang="en-US" sz="2100" dirty="0">
                <a:latin typeface="黑体" panose="02010609060101010101" pitchFamily="49" charset="-122"/>
                <a:ea typeface="黑体" panose="02010609060101010101" pitchFamily="49" charset="-122"/>
              </a:rPr>
              <a:t>、极限流量与实际最大流量的差值越大越好</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290" name="文本框 5"/>
          <p:cNvSpPr txBox="1"/>
          <p:nvPr>
            <p:custDataLst>
              <p:tags r:id="rId2"/>
            </p:custDataLst>
          </p:nvPr>
        </p:nvSpPr>
        <p:spPr>
          <a:xfrm>
            <a:off x="1828800" y="294679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291" name="文本框 6"/>
          <p:cNvSpPr txBox="1"/>
          <p:nvPr>
            <p:custDataLst>
              <p:tags r:id="rId3"/>
            </p:custDataLst>
          </p:nvPr>
        </p:nvSpPr>
        <p:spPr>
          <a:xfrm>
            <a:off x="1828800" y="380404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442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A</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1" name="椭圆 10"/>
          <p:cNvSpPr>
            <a:spLocks noChangeAspect="1"/>
          </p:cNvSpPr>
          <p:nvPr>
            <p:custDataLst>
              <p:tags r:id="rId5"/>
            </p:custDataLst>
          </p:nvPr>
        </p:nvSpPr>
        <p:spPr>
          <a:xfrm>
            <a:off x="1178719" y="385167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B</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4" name="圆角矩形 13"/>
          <p:cNvSpPr/>
          <p:nvPr>
            <p:custDataLst>
              <p:tags r:id="rId6"/>
            </p:custDataLst>
          </p:nvPr>
        </p:nvSpPr>
        <p:spPr>
          <a:xfrm>
            <a:off x="66865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提交</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grpSp>
        <p:nvGrpSpPr>
          <p:cNvPr id="12295" name="组合 18"/>
          <p:cNvGrpSpPr/>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2298" name="TypeText"/>
            <p:cNvSpPr txBox="1"/>
            <p:nvPr>
              <p:custDataLst>
                <p:tags r:id="rId9"/>
              </p:custDataLst>
            </p:nvPr>
          </p:nvSpPr>
          <p:spPr>
            <a:xfrm>
              <a:off x="254000" y="0"/>
              <a:ext cx="1905000" cy="635000"/>
            </a:xfrm>
            <a:prstGeom prst="rect">
              <a:avLst/>
            </a:prstGeom>
            <a:noFill/>
            <a:ln w="9525">
              <a:noFill/>
            </a:ln>
          </p:spPr>
          <p:txBody>
            <a:bodyPr wrap="none"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299" name="TipText"/>
            <p:cNvSpPr txBox="1"/>
            <p:nvPr>
              <p:custDataLst>
                <p:tags r:id="rId10"/>
              </p:custDataLst>
            </p:nvPr>
          </p:nvSpPr>
          <p:spPr>
            <a:xfrm>
              <a:off x="1525905" y="109220"/>
              <a:ext cx="2286000" cy="508000"/>
            </a:xfrm>
            <a:prstGeom prst="rect">
              <a:avLst/>
            </a:prstGeom>
            <a:noFill/>
            <a:ln w="9525">
              <a:noFill/>
            </a:ln>
          </p:spPr>
          <p:txBody>
            <a:bodyPr wrap="none" anchor="ctr" anchorCtr="0"/>
            <a:p>
              <a:pPr>
                <a:buFontTx/>
              </a:pPr>
              <a:r>
                <a:rPr lang="en-US" altLang="zh-CN" sz="1500" dirty="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dirty="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2300" name="图片 3"/>
          <p:cNvPicPr/>
          <p:nvPr>
            <p:custDataLst>
              <p:tags r:id="rId11"/>
            </p:custDataLst>
          </p:nvPr>
        </p:nvPicPr>
        <p:blipFill>
          <a:blip r:embed="rId12"/>
          <a:stretch>
            <a:fillRect/>
          </a:stretch>
        </p:blipFill>
        <p:spPr>
          <a:xfrm>
            <a:off x="7981950" y="904875"/>
            <a:ext cx="1066800" cy="381000"/>
          </a:xfrm>
          <a:prstGeom prst="rect">
            <a:avLst/>
          </a:prstGeom>
          <a:noFill/>
          <a:ln w="9525">
            <a:noFill/>
          </a:ln>
        </p:spPr>
      </p:pic>
      <p:sp>
        <p:nvSpPr>
          <p:cNvPr id="12301" name="文本框 7"/>
          <p:cNvSpPr txBox="1"/>
          <p:nvPr>
            <p:custDataLst>
              <p:tags r:id="rId13"/>
            </p:custDataLst>
          </p:nvPr>
        </p:nvSpPr>
        <p:spPr>
          <a:xfrm>
            <a:off x="914400" y="1333500"/>
            <a:ext cx="7315200" cy="365522"/>
          </a:xfrm>
          <a:prstGeom prst="rect">
            <a:avLst/>
          </a:prstGeom>
          <a:solidFill>
            <a:srgbClr val="FBFAEF">
              <a:alpha val="90195"/>
            </a:srgbClr>
          </a:solidFill>
          <a:ln w="9525">
            <a:noFill/>
          </a:ln>
        </p:spPr>
        <p:txBody>
          <a:bodyPr wrap="none" anchor="ctr" anchorCtr="1"/>
          <a:p>
            <a:pPr>
              <a:buFontTx/>
            </a:pPr>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4"/>
          <p:cNvSpPr txBox="1"/>
          <p:nvPr>
            <p:custDataLst>
              <p:tags r:id="rId1"/>
            </p:custDataLst>
          </p:nvPr>
        </p:nvSpPr>
        <p:spPr>
          <a:xfrm>
            <a:off x="914400" y="1333500"/>
            <a:ext cx="7315200" cy="1607344"/>
          </a:xfrm>
          <a:prstGeom prst="rect">
            <a:avLst/>
          </a:prstGeom>
          <a:noFill/>
          <a:ln w="9525">
            <a:noFill/>
          </a:ln>
        </p:spPr>
        <p:txBody>
          <a:bodyPr anchor="ctr" anchorCtr="0"/>
          <a:p>
            <a:pPr>
              <a:buFontTx/>
            </a:pP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6</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、只要设备要求通道的实际最大流量小于通道设计所能达到的极限流量，任何设备都不会因得不到通道而丢失信息。</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338" name="文本框 5"/>
          <p:cNvSpPr txBox="1"/>
          <p:nvPr>
            <p:custDataLst>
              <p:tags r:id="rId2"/>
            </p:custDataLst>
          </p:nvPr>
        </p:nvSpPr>
        <p:spPr>
          <a:xfrm>
            <a:off x="1828800" y="294679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339" name="文本框 6"/>
          <p:cNvSpPr txBox="1"/>
          <p:nvPr>
            <p:custDataLst>
              <p:tags r:id="rId3"/>
            </p:custDataLst>
          </p:nvPr>
        </p:nvSpPr>
        <p:spPr>
          <a:xfrm>
            <a:off x="1828800" y="3804047"/>
            <a:ext cx="6400800" cy="482203"/>
          </a:xfrm>
          <a:prstGeom prst="rect">
            <a:avLst/>
          </a:prstGeom>
          <a:noFill/>
          <a:ln w="9525">
            <a:noFill/>
          </a:ln>
        </p:spPr>
        <p:txBody>
          <a:bodyPr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442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A</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1" name="椭圆 10"/>
          <p:cNvSpPr>
            <a:spLocks noChangeAspect="1"/>
          </p:cNvSpPr>
          <p:nvPr>
            <p:custDataLst>
              <p:tags r:id="rId5"/>
            </p:custDataLst>
          </p:nvPr>
        </p:nvSpPr>
        <p:spPr>
          <a:xfrm>
            <a:off x="1178719" y="3851672"/>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B</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14" name="圆角矩形 13"/>
          <p:cNvSpPr/>
          <p:nvPr>
            <p:custDataLst>
              <p:tags r:id="rId6"/>
            </p:custDataLst>
          </p:nvPr>
        </p:nvSpPr>
        <p:spPr>
          <a:xfrm>
            <a:off x="66865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rPr>
              <a:t>提交</a:t>
            </a:r>
            <a:endParaRPr kumimoji="0" lang="zh-CN" altLang="en-US" sz="12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微软雅黑" panose="020B0503020204020204" charset="-122"/>
            </a:endParaRPr>
          </a:p>
        </p:txBody>
      </p:sp>
      <p:grpSp>
        <p:nvGrpSpPr>
          <p:cNvPr id="14343" name="组合 18"/>
          <p:cNvGrpSpPr/>
          <p:nvPr/>
        </p:nvGrpSpPr>
        <p:grpSpPr>
          <a:xfrm>
            <a:off x="0" y="857250"/>
            <a:ext cx="9144000" cy="47625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346" name="TypeText"/>
            <p:cNvSpPr txBox="1"/>
            <p:nvPr>
              <p:custDataLst>
                <p:tags r:id="rId9"/>
              </p:custDataLst>
            </p:nvPr>
          </p:nvSpPr>
          <p:spPr>
            <a:xfrm>
              <a:off x="254000" y="0"/>
              <a:ext cx="1905000" cy="635000"/>
            </a:xfrm>
            <a:prstGeom prst="rect">
              <a:avLst/>
            </a:prstGeom>
            <a:noFill/>
            <a:ln w="9525">
              <a:noFill/>
            </a:ln>
          </p:spPr>
          <p:txBody>
            <a:bodyPr wrap="none" anchor="ctr" anchorCtr="0"/>
            <a:p>
              <a:pPr>
                <a:buFontTx/>
              </a:pP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347" name="TipText"/>
            <p:cNvSpPr txBox="1"/>
            <p:nvPr>
              <p:custDataLst>
                <p:tags r:id="rId10"/>
              </p:custDataLst>
            </p:nvPr>
          </p:nvSpPr>
          <p:spPr>
            <a:xfrm>
              <a:off x="1525905" y="109220"/>
              <a:ext cx="2286000" cy="508000"/>
            </a:xfrm>
            <a:prstGeom prst="rect">
              <a:avLst/>
            </a:prstGeom>
            <a:noFill/>
            <a:ln w="9525">
              <a:noFill/>
            </a:ln>
          </p:spPr>
          <p:txBody>
            <a:bodyPr wrap="none" anchor="ctr" anchorCtr="0"/>
            <a:p>
              <a:pPr>
                <a:buFontTx/>
              </a:pPr>
              <a:r>
                <a:rPr lang="en-US" altLang="zh-CN" sz="1500" dirty="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dirty="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4348" name="图片 3"/>
          <p:cNvPicPr/>
          <p:nvPr>
            <p:custDataLst>
              <p:tags r:id="rId11"/>
            </p:custDataLst>
          </p:nvPr>
        </p:nvPicPr>
        <p:blipFill>
          <a:blip r:embed="rId12"/>
          <a:stretch>
            <a:fillRect/>
          </a:stretch>
        </p:blipFill>
        <p:spPr>
          <a:xfrm>
            <a:off x="7981950" y="904875"/>
            <a:ext cx="1066800" cy="381000"/>
          </a:xfrm>
          <a:prstGeom prst="rect">
            <a:avLst/>
          </a:prstGeom>
          <a:noFill/>
          <a:ln w="9525">
            <a:noFill/>
          </a:ln>
        </p:spPr>
      </p:pic>
      <p:sp>
        <p:nvSpPr>
          <p:cNvPr id="14349" name="文本框 7"/>
          <p:cNvSpPr txBox="1"/>
          <p:nvPr>
            <p:custDataLst>
              <p:tags r:id="rId13"/>
            </p:custDataLst>
          </p:nvPr>
        </p:nvSpPr>
        <p:spPr>
          <a:xfrm>
            <a:off x="914400" y="1333500"/>
            <a:ext cx="7315200" cy="365522"/>
          </a:xfrm>
          <a:prstGeom prst="rect">
            <a:avLst/>
          </a:prstGeom>
          <a:solidFill>
            <a:srgbClr val="FBFAEF">
              <a:alpha val="90195"/>
            </a:srgbClr>
          </a:solidFill>
          <a:ln w="9525">
            <a:noFill/>
          </a:ln>
        </p:spPr>
        <p:txBody>
          <a:bodyPr wrap="none" anchor="ctr" anchorCtr="1"/>
          <a:p>
            <a:pPr>
              <a:buFontTx/>
            </a:pPr>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、存储体系就是让构成存储系统的</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n</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种不同的存储器（</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M1~Mn</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）之间，再配上辅助软硬件或辅助硬件。</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8" name="文本框 7"/>
          <p:cNvSpPr txBox="1"/>
          <p:nvPr>
            <p:custDataLst>
              <p:tags r:id="rId14"/>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5"/>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、信息在</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Cache</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与主存间的传送全部由硬件完成，所以</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Cache</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对应用程序员和系统程序员都是透明的。</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 name="文本框 1"/>
          <p:cNvSpPr txBox="1"/>
          <p:nvPr>
            <p:custDataLst>
              <p:tags r:id="rId14"/>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5"/>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、为降低对命中率的要求，可以增加存储层次相邻两级的访问时间比。</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a:p>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 name="文本框 1"/>
          <p:cNvSpPr txBox="1"/>
          <p:nvPr>
            <p:custDataLst>
              <p:tags r:id="rId14"/>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5"/>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、想使存储层次访问效率趋于</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，要在具有高命中率的算法、相邻两级容量差和速度差及增加的辅助软硬件代价间综合衡量。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 name="文本框 1"/>
          <p:cNvSpPr txBox="1"/>
          <p:nvPr>
            <p:custDataLst>
              <p:tags r:id="rId14"/>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5"/>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、基本的两级存储体系是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 和</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，它们是存储体系的两个不同分支。</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6</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、存储体系要求未来将被访问的信息的地址能预知，这种预知的可能性基于程序的局部性原理，包括</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a:p>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、以下虚拟存储器的管理方式中， （   ）根据程序的模块性，把一个复杂的大程序分解成多个逻辑上相对独立的模块。每个模块都是一个单独的程序段，都以该段的起点为</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0</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相对编址。</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页式管理</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段式管理</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段页式管理</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6"/>
            </p:custDataLst>
          </p:nvPr>
        </p:nvSpPr>
        <p:spPr>
          <a:xfrm>
            <a:off x="1178719" y="3637955"/>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7"/>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8"/>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9"/>
            </p:custDataLst>
          </p:nvPr>
        </p:nvGrpSpPr>
        <p:grpSpPr>
          <a:xfrm>
            <a:off x="0" y="857250"/>
            <a:ext cx="9144000" cy="47625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9" name="文本框 8"/>
          <p:cNvSpPr txBox="1"/>
          <p:nvPr>
            <p:custDataLst>
              <p:tags r:id="rId16"/>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、用机器语言程序解释实现软件移植的方法称为模拟。</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6"/>
            </p:custDataLst>
          </p:nvPr>
        </p:nvGrpSpPr>
        <p:grpSpPr>
          <a:xfrm>
            <a:off x="0" y="857250"/>
            <a:ext cx="9144000" cy="476250"/>
            <a:chOff x="0" y="0"/>
            <a:chExt cx="12192000" cy="635000"/>
          </a:xfrm>
        </p:grpSpPr>
        <p:sp>
          <p:nvSpPr>
            <p:cNvPr id="13"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3"/>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、页式管理能使大程序分模块编制，便于多程序员并行编程，缩短编制时间。且各段的修改增添方便。</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8" name="文本框 7"/>
          <p:cNvSpPr txBox="1"/>
          <p:nvPr>
            <p:custDataLst>
              <p:tags r:id="rId14"/>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5"/>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、在段式管理的可用区域分配算法中，（    ）算法虽然考虑了尽量减小每一个段间可用区的零头，但是会使段间可用区零头数较多。</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最佳分配</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首次分配</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5"/>
            </p:custDataLst>
          </p:nvPr>
        </p:nvSpPr>
        <p:spPr>
          <a:xfrm>
            <a:off x="1178719" y="385226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7"/>
            </p:custDataLst>
          </p:nvPr>
        </p:nvGrpSpPr>
        <p:grpSpPr>
          <a:xfrm>
            <a:off x="0" y="857250"/>
            <a:ext cx="9144000" cy="476250"/>
            <a:chOff x="0" y="0"/>
            <a:chExt cx="12192000" cy="635000"/>
          </a:xfrm>
        </p:grpSpPr>
        <p:sp>
          <p:nvSpPr>
            <p:cNvPr id="13"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、根据存储器映像算法的不同，可有多种不同存储管理方式的虚拟存储器，其中主要有段式、</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三种。</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圆角矩形 5"/>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11"/>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11" name="组合 10"/>
          <p:cNvGrpSpPr/>
          <p:nvPr>
            <p:custDataLst>
              <p:tags r:id="rId4"/>
            </p:custDataLst>
          </p:nvPr>
        </p:nvGrpSpPr>
        <p:grpSpPr>
          <a:xfrm>
            <a:off x="0" y="857250"/>
            <a:ext cx="9144000" cy="476250"/>
            <a:chOff x="0" y="0"/>
            <a:chExt cx="12192000" cy="635000"/>
          </a:xfrm>
        </p:grpSpPr>
        <p:sp>
          <p:nvSpPr>
            <p:cNvPr id="7"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FIFO</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不是堆栈型替换算法。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LRU</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不是堆栈型替换算法。</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、影响主存命中率的因素有</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1950" dirty="0">
                <a:solidFill>
                  <a:srgbClr val="639EF4"/>
                </a:solidFill>
                <a:latin typeface="微软雅黑" panose="020B0503020204020204" charset="-122"/>
                <a:ea typeface="微软雅黑" panose="020B0503020204020204" charset="-122"/>
                <a:sym typeface="微软雅黑" panose="020B0503020204020204" charset="-122"/>
              </a:rPr>
              <a:t>3]</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a:xfrm>
            <a:off x="0" y="5152787"/>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正常使用填空题需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0" y="857250"/>
            <a:ext cx="9144000" cy="47625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3</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954113"/>
            <a:ext cx="7886700" cy="994172"/>
          </a:xfrm>
        </p:spPr>
        <p:txBody>
          <a:bodyPr/>
          <a:lstStyle/>
          <a:p>
            <a:r>
              <a:rPr lang="en-US" altLang="zh-CN" b="1" dirty="0" smtClean="0"/>
              <a:t>4.3-4.5 </a:t>
            </a:r>
            <a:r>
              <a:rPr lang="zh-CN" altLang="en-US" b="1" dirty="0" smtClean="0"/>
              <a:t>课上练习</a:t>
            </a:r>
            <a:endParaRPr lang="zh-CN" altLang="en-US" b="1" dirty="0"/>
          </a:p>
        </p:txBody>
      </p:sp>
      <p:sp>
        <p:nvSpPr>
          <p:cNvPr id="5" name="内容占位符 4"/>
          <p:cNvSpPr>
            <a:spLocks noGrp="1"/>
          </p:cNvSpPr>
          <p:nvPr>
            <p:ph idx="1"/>
          </p:nvPr>
        </p:nvSpPr>
        <p:spPr/>
        <p:txBody>
          <a:bodyPr/>
          <a:lstStyle/>
          <a:p>
            <a:pPr marL="0" indent="0">
              <a:buNone/>
            </a:pPr>
            <a:r>
              <a:rPr lang="en-US" altLang="zh-CN" b="1" dirty="0" smtClean="0"/>
              <a:t>1</a:t>
            </a:r>
            <a:r>
              <a:rPr lang="zh-CN" altLang="en-US" b="1" dirty="0" smtClean="0"/>
              <a:t>、若</a:t>
            </a:r>
            <a:r>
              <a:rPr lang="en-US" altLang="zh-CN" b="1" dirty="0" smtClean="0"/>
              <a:t>Cache</a:t>
            </a:r>
            <a:r>
              <a:rPr lang="zh-CN" altLang="en-US" b="1" dirty="0" smtClean="0"/>
              <a:t>的命中率</a:t>
            </a:r>
            <a:r>
              <a:rPr lang="en-US" altLang="zh-CN" b="1" dirty="0" err="1" smtClean="0"/>
              <a:t>Hc</a:t>
            </a:r>
            <a:r>
              <a:rPr lang="en-US" altLang="zh-CN" b="1" dirty="0" smtClean="0"/>
              <a:t>=0.8</a:t>
            </a:r>
            <a:r>
              <a:rPr lang="zh-CN" altLang="en-US" b="1" dirty="0" smtClean="0"/>
              <a:t>，</a:t>
            </a:r>
            <a:r>
              <a:rPr lang="zh-CN" altLang="en-US" b="1" dirty="0" smtClean="0"/>
              <a:t>则不论其速度有多高，采用此</a:t>
            </a:r>
            <a:r>
              <a:rPr lang="en-US" altLang="zh-CN" b="1" dirty="0" smtClean="0"/>
              <a:t>Cache</a:t>
            </a:r>
            <a:r>
              <a:rPr lang="zh-CN" altLang="en-US" b="1" dirty="0" smtClean="0"/>
              <a:t>存储器比之于处理器直接访问主存等效访问速度提高的倍数</a:t>
            </a:r>
            <a:r>
              <a:rPr lang="en-US" altLang="zh-CN" b="1" dirty="0" smtClean="0"/>
              <a:t>ρ</a:t>
            </a:r>
            <a:r>
              <a:rPr lang="zh-CN" altLang="en-US" b="1" dirty="0" smtClean="0"/>
              <a:t>不会超过多少倍</a:t>
            </a:r>
            <a:r>
              <a:rPr lang="zh-CN" altLang="en-US" b="1" dirty="0" smtClean="0"/>
              <a:t>？</a:t>
            </a:r>
            <a:endParaRPr lang="zh-CN" altLang="en-US" b="1"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01235" y="1151312"/>
            <a:ext cx="7886700" cy="3263504"/>
          </a:xfrm>
        </p:spPr>
        <p:txBody>
          <a:bodyPr/>
          <a:lstStyle/>
          <a:p>
            <a:pPr marL="0" indent="0">
              <a:buNone/>
            </a:pPr>
            <a:r>
              <a:rPr lang="en-US" altLang="zh-CN" b="1" dirty="0" smtClean="0"/>
              <a:t>2</a:t>
            </a:r>
            <a:r>
              <a:rPr lang="zh-CN" altLang="en-US" b="1" dirty="0" smtClean="0"/>
              <a:t>、</a:t>
            </a:r>
            <a:r>
              <a:rPr lang="en-US" altLang="zh-CN" b="1" dirty="0" smtClean="0"/>
              <a:t>Cache</a:t>
            </a:r>
            <a:r>
              <a:rPr lang="zh-CN" altLang="en-US" b="1" dirty="0" smtClean="0"/>
              <a:t>存储器，主存有</a:t>
            </a:r>
            <a:r>
              <a:rPr lang="en-US" altLang="zh-CN" b="1" dirty="0" smtClean="0"/>
              <a:t>0-7</a:t>
            </a:r>
            <a:r>
              <a:rPr lang="zh-CN" altLang="en-US" b="1" dirty="0" smtClean="0"/>
              <a:t>共</a:t>
            </a:r>
            <a:r>
              <a:rPr lang="en-US" altLang="zh-CN" b="1" dirty="0" smtClean="0"/>
              <a:t>8</a:t>
            </a:r>
            <a:r>
              <a:rPr lang="zh-CN" altLang="en-US" b="1" dirty="0" smtClean="0"/>
              <a:t>块，</a:t>
            </a:r>
            <a:r>
              <a:rPr lang="en-US" altLang="zh-CN" b="1" dirty="0" smtClean="0"/>
              <a:t>Cache</a:t>
            </a:r>
            <a:r>
              <a:rPr lang="zh-CN" altLang="en-US" b="1" dirty="0" smtClean="0"/>
              <a:t>有</a:t>
            </a:r>
            <a:r>
              <a:rPr lang="en-US" altLang="zh-CN" b="1" dirty="0" smtClean="0"/>
              <a:t>4</a:t>
            </a:r>
            <a:r>
              <a:rPr lang="zh-CN" altLang="en-US" b="1" dirty="0" smtClean="0"/>
              <a:t>块，采用组相联映像，分两组，假设</a:t>
            </a:r>
            <a:r>
              <a:rPr lang="en-US" altLang="zh-CN" b="1" dirty="0" smtClean="0"/>
              <a:t>Cache</a:t>
            </a:r>
            <a:r>
              <a:rPr lang="zh-CN" altLang="en-US" b="1" dirty="0" smtClean="0"/>
              <a:t>已先后访问并预取了主存的第</a:t>
            </a:r>
            <a:r>
              <a:rPr lang="en-US" altLang="zh-CN" b="1" dirty="0" smtClean="0"/>
              <a:t>5/1/3/7</a:t>
            </a:r>
            <a:r>
              <a:rPr lang="zh-CN" altLang="en-US" b="1" dirty="0" smtClean="0"/>
              <a:t>块，现访问地址流为</a:t>
            </a:r>
            <a:r>
              <a:rPr lang="en-US" altLang="zh-CN" b="1" dirty="0" smtClean="0"/>
              <a:t>1/2/4/1/3/7/0/1/2/5/4/6</a:t>
            </a:r>
            <a:r>
              <a:rPr lang="zh-CN" altLang="en-US" b="1" dirty="0" smtClean="0"/>
              <a:t>时，</a:t>
            </a:r>
            <a:endParaRPr lang="zh-CN" altLang="en-US" b="1" dirty="0" smtClean="0"/>
          </a:p>
          <a:p>
            <a:pPr marL="0" indent="0">
              <a:buNone/>
            </a:pPr>
            <a:r>
              <a:rPr lang="zh-CN" altLang="en-US" b="1" dirty="0" smtClean="0"/>
              <a:t>（</a:t>
            </a:r>
            <a:r>
              <a:rPr lang="en-US" altLang="zh-CN" b="1" dirty="0" smtClean="0"/>
              <a:t>1</a:t>
            </a:r>
            <a:r>
              <a:rPr lang="zh-CN" altLang="en-US" b="1" dirty="0" smtClean="0"/>
              <a:t>）画</a:t>
            </a:r>
            <a:r>
              <a:rPr lang="zh-CN" altLang="en-US" b="1" dirty="0" smtClean="0"/>
              <a:t>出</a:t>
            </a:r>
            <a:r>
              <a:rPr lang="en-US" altLang="zh-CN" b="1" dirty="0" smtClean="0"/>
              <a:t>FIFO</a:t>
            </a:r>
            <a:r>
              <a:rPr lang="zh-CN" altLang="en-US" b="1" dirty="0" smtClean="0"/>
              <a:t>替换</a:t>
            </a:r>
            <a:r>
              <a:rPr lang="zh-CN" altLang="en-US" b="1" dirty="0" smtClean="0"/>
              <a:t>算法，</a:t>
            </a:r>
            <a:r>
              <a:rPr lang="en-US" altLang="zh-CN" b="1" dirty="0" smtClean="0"/>
              <a:t>Cache</a:t>
            </a:r>
            <a:r>
              <a:rPr lang="zh-CN" altLang="en-US" b="1" dirty="0" smtClean="0"/>
              <a:t>内各块实际替换过程，并标出命中时刻。</a:t>
            </a:r>
            <a:endParaRPr lang="zh-CN" altLang="en-US" b="1" dirty="0" smtClean="0"/>
          </a:p>
          <a:p>
            <a:pPr marL="0" indent="0">
              <a:buNone/>
            </a:pPr>
            <a:r>
              <a:rPr lang="zh-CN" altLang="en-US" b="1" dirty="0" smtClean="0"/>
              <a:t>（</a:t>
            </a:r>
            <a:r>
              <a:rPr lang="en-US" altLang="zh-CN" b="1" dirty="0" smtClean="0"/>
              <a:t>2</a:t>
            </a:r>
            <a:r>
              <a:rPr lang="zh-CN" altLang="en-US" b="1" dirty="0" smtClean="0"/>
              <a:t>）求出此期间的</a:t>
            </a:r>
            <a:r>
              <a:rPr lang="en-US" altLang="zh-CN" b="1" dirty="0" smtClean="0"/>
              <a:t>Cache</a:t>
            </a:r>
            <a:r>
              <a:rPr lang="zh-CN" altLang="en-US" b="1" dirty="0" smtClean="0"/>
              <a:t>命中率</a:t>
            </a:r>
            <a:r>
              <a:rPr lang="zh-CN" altLang="en-US" b="1" dirty="0" smtClean="0"/>
              <a:t>。</a:t>
            </a:r>
            <a:endParaRPr lang="en-US" altLang="zh-CN" b="1" dirty="0" smtClean="0"/>
          </a:p>
          <a:p>
            <a:pPr marL="0" indent="0">
              <a:buNone/>
            </a:pPr>
            <a:r>
              <a:rPr lang="en-US" altLang="zh-CN" b="1" dirty="0" smtClean="0"/>
              <a:t>         1     2     4     1    3    7    0    1    2    5    4    6</a:t>
            </a:r>
            <a:endParaRPr lang="zh-CN" altLang="en-US" b="1" dirty="0" smtClean="0"/>
          </a:p>
        </p:txBody>
      </p:sp>
      <p:graphicFrame>
        <p:nvGraphicFramePr>
          <p:cNvPr id="3" name="表格 2"/>
          <p:cNvGraphicFramePr>
            <a:graphicFrameLocks noGrp="1"/>
          </p:cNvGraphicFramePr>
          <p:nvPr/>
        </p:nvGraphicFramePr>
        <p:xfrm>
          <a:off x="910509" y="3540268"/>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6" name="表格 5"/>
          <p:cNvGraphicFramePr>
            <a:graphicFrameLocks noGrp="1"/>
          </p:cNvGraphicFramePr>
          <p:nvPr/>
        </p:nvGraphicFramePr>
        <p:xfrm>
          <a:off x="1375799" y="3540268"/>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7" name="表格 6"/>
          <p:cNvGraphicFramePr>
            <a:graphicFrameLocks noGrp="1"/>
          </p:cNvGraphicFramePr>
          <p:nvPr/>
        </p:nvGraphicFramePr>
        <p:xfrm>
          <a:off x="1853003" y="3540268"/>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8" name="表格 7"/>
          <p:cNvGraphicFramePr>
            <a:graphicFrameLocks noGrp="1"/>
          </p:cNvGraphicFramePr>
          <p:nvPr/>
        </p:nvGraphicFramePr>
        <p:xfrm>
          <a:off x="2318293" y="3540268"/>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9" name="表格 8"/>
          <p:cNvGraphicFramePr>
            <a:graphicFrameLocks noGrp="1"/>
          </p:cNvGraphicFramePr>
          <p:nvPr/>
        </p:nvGraphicFramePr>
        <p:xfrm>
          <a:off x="2782035" y="3540268"/>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0" name="表格 9"/>
          <p:cNvGraphicFramePr>
            <a:graphicFrameLocks noGrp="1"/>
          </p:cNvGraphicFramePr>
          <p:nvPr/>
        </p:nvGraphicFramePr>
        <p:xfrm>
          <a:off x="3257619" y="353412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1" name="表格 10"/>
          <p:cNvGraphicFramePr>
            <a:graphicFrameLocks noGrp="1"/>
          </p:cNvGraphicFramePr>
          <p:nvPr/>
        </p:nvGraphicFramePr>
        <p:xfrm>
          <a:off x="3728582" y="3540268"/>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2" name="表格 11"/>
          <p:cNvGraphicFramePr>
            <a:graphicFrameLocks noGrp="1"/>
          </p:cNvGraphicFramePr>
          <p:nvPr/>
        </p:nvGraphicFramePr>
        <p:xfrm>
          <a:off x="4188200" y="353412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3" name="表格 12"/>
          <p:cNvGraphicFramePr>
            <a:graphicFrameLocks noGrp="1"/>
          </p:cNvGraphicFramePr>
          <p:nvPr/>
        </p:nvGraphicFramePr>
        <p:xfrm>
          <a:off x="4637995" y="353412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4" name="表格 13"/>
          <p:cNvGraphicFramePr>
            <a:graphicFrameLocks noGrp="1"/>
          </p:cNvGraphicFramePr>
          <p:nvPr/>
        </p:nvGraphicFramePr>
        <p:xfrm>
          <a:off x="5097614" y="353412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5" name="表格 14"/>
          <p:cNvGraphicFramePr>
            <a:graphicFrameLocks noGrp="1"/>
          </p:cNvGraphicFramePr>
          <p:nvPr/>
        </p:nvGraphicFramePr>
        <p:xfrm>
          <a:off x="5590461" y="353412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6" name="表格 15"/>
          <p:cNvGraphicFramePr>
            <a:graphicFrameLocks noGrp="1"/>
          </p:cNvGraphicFramePr>
          <p:nvPr/>
        </p:nvGraphicFramePr>
        <p:xfrm>
          <a:off x="6063661" y="353412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7" name="表格 16"/>
          <p:cNvGraphicFramePr>
            <a:graphicFrameLocks noGrp="1"/>
          </p:cNvGraphicFramePr>
          <p:nvPr/>
        </p:nvGraphicFramePr>
        <p:xfrm>
          <a:off x="7155115" y="295331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graphicFrame>
        <p:nvGraphicFramePr>
          <p:cNvPr id="18" name="表格 17"/>
          <p:cNvGraphicFramePr>
            <a:graphicFrameLocks noGrp="1"/>
          </p:cNvGraphicFramePr>
          <p:nvPr/>
        </p:nvGraphicFramePr>
        <p:xfrm>
          <a:off x="8317533" y="3671475"/>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r>
                        <a:rPr lang="en-US" altLang="zh-CN" sz="2700" b="0" dirty="0" smtClean="0">
                          <a:solidFill>
                            <a:schemeClr val="tx1"/>
                          </a:solidFill>
                        </a:rPr>
                        <a:t>4</a:t>
                      </a:r>
                      <a:endParaRPr lang="zh-CN" altLang="en-US" sz="2700" b="0" dirty="0">
                        <a:solidFill>
                          <a:schemeClr val="tx1"/>
                        </a:solidFill>
                      </a:endParaRPr>
                    </a:p>
                  </a:txBody>
                  <a:tcPr marL="68580" marR="68580" marT="34290" marB="34290">
                    <a:solidFill>
                      <a:schemeClr val="bg2"/>
                    </a:solidFill>
                  </a:tcPr>
                </a:tc>
              </a:tr>
              <a:tr h="370840">
                <a:tc>
                  <a:txBody>
                    <a:bodyPr/>
                    <a:lstStyle/>
                    <a:p>
                      <a:r>
                        <a:rPr lang="en-US" altLang="zh-CN" sz="2700" b="0" dirty="0" smtClean="0">
                          <a:solidFill>
                            <a:schemeClr val="tx1"/>
                          </a:solidFill>
                        </a:rPr>
                        <a:t>5</a:t>
                      </a:r>
                      <a:endParaRPr lang="zh-CN" altLang="en-US" sz="2700" b="0" dirty="0">
                        <a:solidFill>
                          <a:schemeClr val="tx1"/>
                        </a:solidFill>
                      </a:endParaRPr>
                    </a:p>
                  </a:txBody>
                  <a:tcPr marL="68580" marR="68580" marT="34290" marB="34290">
                    <a:solidFill>
                      <a:schemeClr val="bg2"/>
                    </a:solidFill>
                  </a:tcPr>
                </a:tc>
              </a:tr>
              <a:tr h="370840">
                <a:tc>
                  <a:txBody>
                    <a:bodyPr/>
                    <a:lstStyle/>
                    <a:p>
                      <a:r>
                        <a:rPr lang="en-US" altLang="zh-CN" sz="2700" b="0" dirty="0" smtClean="0">
                          <a:solidFill>
                            <a:schemeClr val="tx1"/>
                          </a:solidFill>
                        </a:rPr>
                        <a:t>6</a:t>
                      </a:r>
                      <a:endParaRPr lang="zh-CN" altLang="en-US" sz="2700" b="0" dirty="0">
                        <a:solidFill>
                          <a:schemeClr val="tx1"/>
                        </a:solidFill>
                      </a:endParaRPr>
                    </a:p>
                  </a:txBody>
                  <a:tcPr marL="68580" marR="68580" marT="34290" marB="34290">
                    <a:solidFill>
                      <a:schemeClr val="bg2"/>
                    </a:solidFill>
                  </a:tcPr>
                </a:tc>
              </a:tr>
              <a:tr h="370840">
                <a:tc>
                  <a:txBody>
                    <a:bodyPr/>
                    <a:lstStyle/>
                    <a:p>
                      <a:r>
                        <a:rPr lang="en-US" altLang="zh-CN" sz="2700" b="0" dirty="0" smtClean="0">
                          <a:solidFill>
                            <a:schemeClr val="tx1"/>
                          </a:solidFill>
                        </a:rPr>
                        <a:t>7</a:t>
                      </a:r>
                      <a:endParaRPr lang="zh-CN" altLang="en-US" sz="2700" b="0" dirty="0">
                        <a:solidFill>
                          <a:schemeClr val="tx1"/>
                        </a:solidFill>
                      </a:endParaRPr>
                    </a:p>
                  </a:txBody>
                  <a:tcPr marL="68580" marR="68580" marT="34290" marB="34290">
                    <a:solidFill>
                      <a:schemeClr val="bg2"/>
                    </a:solidFill>
                  </a:tcPr>
                </a:tc>
              </a:tr>
            </a:tbl>
          </a:graphicData>
        </a:graphic>
      </p:graphicFrame>
      <p:graphicFrame>
        <p:nvGraphicFramePr>
          <p:cNvPr id="19" name="表格 18"/>
          <p:cNvGraphicFramePr>
            <a:graphicFrameLocks noGrp="1"/>
          </p:cNvGraphicFramePr>
          <p:nvPr/>
        </p:nvGraphicFramePr>
        <p:xfrm>
          <a:off x="8317533" y="1728182"/>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r>
                        <a:rPr lang="en-US" altLang="zh-CN" sz="2700" b="0" dirty="0" smtClean="0">
                          <a:solidFill>
                            <a:schemeClr val="tx1"/>
                          </a:solidFill>
                        </a:rPr>
                        <a:t>0</a:t>
                      </a:r>
                      <a:endParaRPr lang="zh-CN" altLang="en-US" sz="2700" b="0" dirty="0">
                        <a:solidFill>
                          <a:schemeClr val="tx1"/>
                        </a:solidFill>
                      </a:endParaRPr>
                    </a:p>
                  </a:txBody>
                  <a:tcPr marL="68580" marR="68580" marT="34290" marB="34290">
                    <a:solidFill>
                      <a:schemeClr val="bg2"/>
                    </a:solidFill>
                  </a:tcPr>
                </a:tc>
              </a:tr>
              <a:tr h="370840">
                <a:tc>
                  <a:txBody>
                    <a:bodyPr/>
                    <a:lstStyle/>
                    <a:p>
                      <a:r>
                        <a:rPr lang="en-US" altLang="zh-CN" sz="2700" b="0" dirty="0" smtClean="0">
                          <a:solidFill>
                            <a:schemeClr val="tx1"/>
                          </a:solidFill>
                        </a:rPr>
                        <a:t>1</a:t>
                      </a:r>
                      <a:endParaRPr lang="zh-CN" altLang="en-US" sz="2700" b="0" dirty="0">
                        <a:solidFill>
                          <a:schemeClr val="tx1"/>
                        </a:solidFill>
                      </a:endParaRPr>
                    </a:p>
                  </a:txBody>
                  <a:tcPr marL="68580" marR="68580" marT="34290" marB="34290">
                    <a:solidFill>
                      <a:schemeClr val="bg2"/>
                    </a:solidFill>
                  </a:tcPr>
                </a:tc>
              </a:tr>
              <a:tr h="370840">
                <a:tc>
                  <a:txBody>
                    <a:bodyPr/>
                    <a:lstStyle/>
                    <a:p>
                      <a:r>
                        <a:rPr lang="en-US" altLang="zh-CN" sz="2700" b="0" dirty="0" smtClean="0">
                          <a:solidFill>
                            <a:schemeClr val="tx1"/>
                          </a:solidFill>
                        </a:rPr>
                        <a:t>2</a:t>
                      </a:r>
                      <a:endParaRPr lang="zh-CN" altLang="en-US" sz="2700" b="0" dirty="0">
                        <a:solidFill>
                          <a:schemeClr val="tx1"/>
                        </a:solidFill>
                      </a:endParaRPr>
                    </a:p>
                  </a:txBody>
                  <a:tcPr marL="68580" marR="68580" marT="34290" marB="34290">
                    <a:solidFill>
                      <a:schemeClr val="bg2"/>
                    </a:solidFill>
                  </a:tcPr>
                </a:tc>
              </a:tr>
              <a:tr h="370840">
                <a:tc>
                  <a:txBody>
                    <a:bodyPr/>
                    <a:lstStyle/>
                    <a:p>
                      <a:r>
                        <a:rPr lang="en-US" altLang="zh-CN" sz="2700" b="0" dirty="0" smtClean="0">
                          <a:solidFill>
                            <a:schemeClr val="tx1"/>
                          </a:solidFill>
                        </a:rPr>
                        <a:t>3</a:t>
                      </a:r>
                      <a:endParaRPr lang="zh-CN" altLang="en-US" sz="2700" b="0" dirty="0">
                        <a:solidFill>
                          <a:schemeClr val="tx1"/>
                        </a:solidFill>
                      </a:endParaRPr>
                    </a:p>
                  </a:txBody>
                  <a:tcPr marL="68580" marR="68580" marT="34290" marB="34290">
                    <a:solidFill>
                      <a:schemeClr val="bg2"/>
                    </a:solidFill>
                  </a:tcPr>
                </a:tc>
              </a:tr>
            </a:tbl>
          </a:graphicData>
        </a:graphic>
      </p:graphicFrame>
      <p:graphicFrame>
        <p:nvGraphicFramePr>
          <p:cNvPr id="20" name="表格 19"/>
          <p:cNvGraphicFramePr>
            <a:graphicFrameLocks noGrp="1"/>
          </p:cNvGraphicFramePr>
          <p:nvPr/>
        </p:nvGraphicFramePr>
        <p:xfrm>
          <a:off x="356665" y="3540268"/>
          <a:ext cx="426085" cy="1920240"/>
        </p:xfrm>
        <a:graphic>
          <a:graphicData uri="http://schemas.openxmlformats.org/drawingml/2006/table">
            <a:tbl>
              <a:tblPr firstRow="1" bandRow="1">
                <a:tableStyleId>{5C22544A-7EE6-4342-B048-85BDC9FD1C3A}</a:tableStyleId>
              </a:tblPr>
              <a:tblGrid>
                <a:gridCol w="426085"/>
              </a:tblGrid>
              <a:tr h="370840">
                <a:tc>
                  <a:txBody>
                    <a:bodyPr/>
                    <a:lstStyle/>
                    <a:p>
                      <a:endParaRPr lang="zh-CN" altLang="en-US" sz="2700" dirty="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a:p>
                  </a:txBody>
                  <a:tcPr marL="68580" marR="68580" marT="34290" marB="34290">
                    <a:solidFill>
                      <a:schemeClr val="bg2"/>
                    </a:solidFill>
                  </a:tcPr>
                </a:tc>
              </a:tr>
              <a:tr h="370840">
                <a:tc>
                  <a:txBody>
                    <a:bodyPr/>
                    <a:lstStyle/>
                    <a:p>
                      <a:endParaRPr lang="zh-CN" altLang="en-US" sz="2700" dirty="0"/>
                    </a:p>
                  </a:txBody>
                  <a:tcPr marL="68580" marR="68580" marT="34290" marB="34290">
                    <a:solidFill>
                      <a:schemeClr val="bg2"/>
                    </a:solidFill>
                  </a:tcPr>
                </a:tc>
              </a:tr>
            </a:tbl>
          </a:graphicData>
        </a:graphic>
      </p:graphicFrame>
      <p:sp>
        <p:nvSpPr>
          <p:cNvPr id="21" name="左大括号 20"/>
          <p:cNvSpPr/>
          <p:nvPr/>
        </p:nvSpPr>
        <p:spPr>
          <a:xfrm>
            <a:off x="293914" y="3540268"/>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2" name="左大括号 21"/>
          <p:cNvSpPr/>
          <p:nvPr/>
        </p:nvSpPr>
        <p:spPr>
          <a:xfrm>
            <a:off x="281826" y="4500388"/>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3" name="文本框 22"/>
          <p:cNvSpPr txBox="1"/>
          <p:nvPr/>
        </p:nvSpPr>
        <p:spPr>
          <a:xfrm>
            <a:off x="54819" y="3830971"/>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24" name="文本框 23"/>
          <p:cNvSpPr txBox="1"/>
          <p:nvPr/>
        </p:nvSpPr>
        <p:spPr>
          <a:xfrm>
            <a:off x="36659" y="4799162"/>
            <a:ext cx="252652" cy="299085"/>
          </a:xfrm>
          <a:prstGeom prst="rect">
            <a:avLst/>
          </a:prstGeom>
          <a:noFill/>
        </p:spPr>
        <p:txBody>
          <a:bodyPr wrap="square" rtlCol="0">
            <a:spAutoFit/>
          </a:bodyPr>
          <a:lstStyle/>
          <a:p>
            <a:r>
              <a:rPr lang="en-US" altLang="zh-CN" sz="1350" b="1" dirty="0"/>
              <a:t>1</a:t>
            </a:r>
            <a:endParaRPr lang="en-US" altLang="zh-CN" sz="1350" b="1" dirty="0"/>
          </a:p>
        </p:txBody>
      </p:sp>
      <p:sp>
        <p:nvSpPr>
          <p:cNvPr id="25" name="左大括号 24"/>
          <p:cNvSpPr/>
          <p:nvPr/>
        </p:nvSpPr>
        <p:spPr>
          <a:xfrm>
            <a:off x="7093294" y="2986060"/>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6" name="左大括号 25"/>
          <p:cNvSpPr/>
          <p:nvPr/>
        </p:nvSpPr>
        <p:spPr>
          <a:xfrm>
            <a:off x="7081206" y="3946180"/>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7" name="文本框 26"/>
          <p:cNvSpPr txBox="1"/>
          <p:nvPr/>
        </p:nvSpPr>
        <p:spPr>
          <a:xfrm>
            <a:off x="6854199" y="3276763"/>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28" name="文本框 27"/>
          <p:cNvSpPr txBox="1"/>
          <p:nvPr/>
        </p:nvSpPr>
        <p:spPr>
          <a:xfrm>
            <a:off x="6836039" y="4244954"/>
            <a:ext cx="252652" cy="299085"/>
          </a:xfrm>
          <a:prstGeom prst="rect">
            <a:avLst/>
          </a:prstGeom>
          <a:noFill/>
        </p:spPr>
        <p:txBody>
          <a:bodyPr wrap="square" rtlCol="0">
            <a:spAutoFit/>
          </a:bodyPr>
          <a:lstStyle/>
          <a:p>
            <a:r>
              <a:rPr lang="en-US" altLang="zh-CN" sz="1350" b="1" dirty="0"/>
              <a:t>1</a:t>
            </a:r>
            <a:endParaRPr lang="en-US" altLang="zh-CN" sz="1350" b="1" dirty="0"/>
          </a:p>
        </p:txBody>
      </p:sp>
      <p:sp>
        <p:nvSpPr>
          <p:cNvPr id="29" name="左大括号 28"/>
          <p:cNvSpPr/>
          <p:nvPr/>
        </p:nvSpPr>
        <p:spPr>
          <a:xfrm>
            <a:off x="8245656" y="1802229"/>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0" name="左大括号 29"/>
          <p:cNvSpPr/>
          <p:nvPr/>
        </p:nvSpPr>
        <p:spPr>
          <a:xfrm>
            <a:off x="8233568" y="2762349"/>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1" name="文本框 30"/>
          <p:cNvSpPr txBox="1"/>
          <p:nvPr/>
        </p:nvSpPr>
        <p:spPr>
          <a:xfrm>
            <a:off x="8006561" y="2092932"/>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32" name="文本框 31"/>
          <p:cNvSpPr txBox="1"/>
          <p:nvPr/>
        </p:nvSpPr>
        <p:spPr>
          <a:xfrm>
            <a:off x="7988402" y="3061123"/>
            <a:ext cx="252652" cy="299085"/>
          </a:xfrm>
          <a:prstGeom prst="rect">
            <a:avLst/>
          </a:prstGeom>
          <a:noFill/>
        </p:spPr>
        <p:txBody>
          <a:bodyPr wrap="square" rtlCol="0">
            <a:spAutoFit/>
          </a:bodyPr>
          <a:lstStyle/>
          <a:p>
            <a:r>
              <a:rPr lang="en-US" altLang="zh-CN" sz="1350" b="1" dirty="0"/>
              <a:t>1</a:t>
            </a:r>
            <a:endParaRPr lang="en-US" altLang="zh-CN" sz="1350" b="1" dirty="0"/>
          </a:p>
        </p:txBody>
      </p:sp>
      <p:sp>
        <p:nvSpPr>
          <p:cNvPr id="33" name="左大括号 32"/>
          <p:cNvSpPr/>
          <p:nvPr/>
        </p:nvSpPr>
        <p:spPr>
          <a:xfrm>
            <a:off x="8233568" y="3722469"/>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4" name="左大括号 33"/>
          <p:cNvSpPr/>
          <p:nvPr/>
        </p:nvSpPr>
        <p:spPr>
          <a:xfrm>
            <a:off x="8221481" y="4682589"/>
            <a:ext cx="34289" cy="8745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5" name="文本框 34"/>
          <p:cNvSpPr txBox="1"/>
          <p:nvPr/>
        </p:nvSpPr>
        <p:spPr>
          <a:xfrm>
            <a:off x="7994474" y="4013172"/>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36" name="文本框 35"/>
          <p:cNvSpPr txBox="1"/>
          <p:nvPr/>
        </p:nvSpPr>
        <p:spPr>
          <a:xfrm>
            <a:off x="7976314" y="4981363"/>
            <a:ext cx="252652" cy="299085"/>
          </a:xfrm>
          <a:prstGeom prst="rect">
            <a:avLst/>
          </a:prstGeom>
          <a:noFill/>
        </p:spPr>
        <p:txBody>
          <a:bodyPr wrap="square" rtlCol="0">
            <a:spAutoFit/>
          </a:bodyPr>
          <a:lstStyle/>
          <a:p>
            <a:r>
              <a:rPr lang="en-US" altLang="zh-CN" sz="1350" b="1" dirty="0"/>
              <a:t>1</a:t>
            </a:r>
            <a:endParaRPr lang="en-US" altLang="zh-CN" sz="1350" b="1" dirty="0"/>
          </a:p>
        </p:txBody>
      </p:sp>
      <p:sp>
        <p:nvSpPr>
          <p:cNvPr id="37" name="右大括号 36"/>
          <p:cNvSpPr/>
          <p:nvPr/>
        </p:nvSpPr>
        <p:spPr>
          <a:xfrm>
            <a:off x="8800140" y="1802229"/>
            <a:ext cx="34289" cy="186924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8" name="右大括号 37"/>
          <p:cNvSpPr/>
          <p:nvPr/>
        </p:nvSpPr>
        <p:spPr>
          <a:xfrm>
            <a:off x="8793599" y="3722469"/>
            <a:ext cx="34289" cy="186924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9" name="文本框 38"/>
          <p:cNvSpPr txBox="1"/>
          <p:nvPr/>
        </p:nvSpPr>
        <p:spPr>
          <a:xfrm>
            <a:off x="8880062" y="2540689"/>
            <a:ext cx="252652" cy="506730"/>
          </a:xfrm>
          <a:prstGeom prst="rect">
            <a:avLst/>
          </a:prstGeom>
          <a:noFill/>
        </p:spPr>
        <p:txBody>
          <a:bodyPr wrap="square" rtlCol="0">
            <a:spAutoFit/>
          </a:bodyPr>
          <a:lstStyle/>
          <a:p>
            <a:pPr algn="ctr"/>
            <a:r>
              <a:rPr lang="en-US" altLang="zh-CN" sz="1350" b="1" dirty="0" smtClean="0"/>
              <a:t>0</a:t>
            </a:r>
            <a:endParaRPr lang="en-US" altLang="zh-CN" sz="1350" b="1" dirty="0" smtClean="0"/>
          </a:p>
          <a:p>
            <a:pPr algn="ctr"/>
            <a:r>
              <a:rPr lang="zh-CN" altLang="en-US" sz="1350" b="1" dirty="0"/>
              <a:t>区</a:t>
            </a:r>
            <a:endParaRPr lang="zh-CN" altLang="en-US" sz="1350" b="1" dirty="0"/>
          </a:p>
        </p:txBody>
      </p:sp>
      <p:sp>
        <p:nvSpPr>
          <p:cNvPr id="40" name="文本框 39"/>
          <p:cNvSpPr txBox="1"/>
          <p:nvPr/>
        </p:nvSpPr>
        <p:spPr>
          <a:xfrm>
            <a:off x="8865472" y="4440215"/>
            <a:ext cx="252652" cy="506730"/>
          </a:xfrm>
          <a:prstGeom prst="rect">
            <a:avLst/>
          </a:prstGeom>
          <a:noFill/>
        </p:spPr>
        <p:txBody>
          <a:bodyPr wrap="square" rtlCol="0">
            <a:spAutoFit/>
          </a:bodyPr>
          <a:lstStyle/>
          <a:p>
            <a:pPr algn="ctr"/>
            <a:r>
              <a:rPr lang="en-US" altLang="zh-CN" sz="1350" b="1" dirty="0" smtClean="0"/>
              <a:t>1</a:t>
            </a:r>
            <a:endParaRPr lang="en-US" altLang="zh-CN" sz="1350" b="1" dirty="0" smtClean="0"/>
          </a:p>
          <a:p>
            <a:pPr algn="ctr"/>
            <a:r>
              <a:rPr lang="zh-CN" altLang="en-US" sz="1350" b="1" dirty="0"/>
              <a:t>区</a:t>
            </a:r>
            <a:endParaRPr lang="zh-CN" altLang="en-US" sz="1350" b="1" dirty="0"/>
          </a:p>
        </p:txBody>
      </p:sp>
      <p:sp>
        <p:nvSpPr>
          <p:cNvPr id="41" name="文本框 40"/>
          <p:cNvSpPr txBox="1"/>
          <p:nvPr/>
        </p:nvSpPr>
        <p:spPr>
          <a:xfrm>
            <a:off x="7573262" y="3047774"/>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42" name="文本框 41"/>
          <p:cNvSpPr txBox="1"/>
          <p:nvPr/>
        </p:nvSpPr>
        <p:spPr>
          <a:xfrm>
            <a:off x="7567499" y="3520773"/>
            <a:ext cx="252652" cy="299085"/>
          </a:xfrm>
          <a:prstGeom prst="rect">
            <a:avLst/>
          </a:prstGeom>
          <a:noFill/>
        </p:spPr>
        <p:txBody>
          <a:bodyPr wrap="square" rtlCol="0">
            <a:spAutoFit/>
          </a:bodyPr>
          <a:lstStyle/>
          <a:p>
            <a:r>
              <a:rPr lang="en-US" altLang="zh-CN" sz="1350" b="1" dirty="0" smtClean="0"/>
              <a:t>1</a:t>
            </a:r>
            <a:endParaRPr lang="en-US" altLang="zh-CN" sz="1350" b="1" dirty="0" smtClean="0"/>
          </a:p>
        </p:txBody>
      </p:sp>
      <p:sp>
        <p:nvSpPr>
          <p:cNvPr id="43" name="文本框 42"/>
          <p:cNvSpPr txBox="1"/>
          <p:nvPr/>
        </p:nvSpPr>
        <p:spPr>
          <a:xfrm>
            <a:off x="7588826" y="3969470"/>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44" name="文本框 43"/>
          <p:cNvSpPr txBox="1"/>
          <p:nvPr/>
        </p:nvSpPr>
        <p:spPr>
          <a:xfrm>
            <a:off x="7588826" y="4442470"/>
            <a:ext cx="252652" cy="299085"/>
          </a:xfrm>
          <a:prstGeom prst="rect">
            <a:avLst/>
          </a:prstGeom>
          <a:noFill/>
        </p:spPr>
        <p:txBody>
          <a:bodyPr wrap="square" rtlCol="0">
            <a:spAutoFit/>
          </a:bodyPr>
          <a:lstStyle/>
          <a:p>
            <a:r>
              <a:rPr lang="en-US" altLang="zh-CN" sz="1350" b="1" dirty="0" smtClean="0"/>
              <a:t>1</a:t>
            </a:r>
            <a:endParaRPr lang="en-US" altLang="zh-CN" sz="1350" b="1" dirty="0" smtClean="0"/>
          </a:p>
        </p:txBody>
      </p:sp>
      <p:sp>
        <p:nvSpPr>
          <p:cNvPr id="45" name="文本框 44"/>
          <p:cNvSpPr txBox="1"/>
          <p:nvPr/>
        </p:nvSpPr>
        <p:spPr>
          <a:xfrm>
            <a:off x="708434" y="3659273"/>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46" name="文本框 45"/>
          <p:cNvSpPr txBox="1"/>
          <p:nvPr/>
        </p:nvSpPr>
        <p:spPr>
          <a:xfrm>
            <a:off x="702671" y="4132272"/>
            <a:ext cx="252652" cy="299085"/>
          </a:xfrm>
          <a:prstGeom prst="rect">
            <a:avLst/>
          </a:prstGeom>
          <a:noFill/>
        </p:spPr>
        <p:txBody>
          <a:bodyPr wrap="square" rtlCol="0">
            <a:spAutoFit/>
          </a:bodyPr>
          <a:lstStyle/>
          <a:p>
            <a:r>
              <a:rPr lang="en-US" altLang="zh-CN" sz="1350" b="1" dirty="0" smtClean="0"/>
              <a:t>1</a:t>
            </a:r>
            <a:endParaRPr lang="en-US" altLang="zh-CN" sz="1350" b="1" dirty="0" smtClean="0"/>
          </a:p>
        </p:txBody>
      </p:sp>
      <p:sp>
        <p:nvSpPr>
          <p:cNvPr id="47" name="文本框 46"/>
          <p:cNvSpPr txBox="1"/>
          <p:nvPr/>
        </p:nvSpPr>
        <p:spPr>
          <a:xfrm>
            <a:off x="723998" y="4580969"/>
            <a:ext cx="252652" cy="299085"/>
          </a:xfrm>
          <a:prstGeom prst="rect">
            <a:avLst/>
          </a:prstGeom>
          <a:noFill/>
        </p:spPr>
        <p:txBody>
          <a:bodyPr wrap="square" rtlCol="0">
            <a:spAutoFit/>
          </a:bodyPr>
          <a:lstStyle/>
          <a:p>
            <a:r>
              <a:rPr lang="en-US" altLang="zh-CN" sz="1350" b="1" dirty="0" smtClean="0"/>
              <a:t>0</a:t>
            </a:r>
            <a:endParaRPr lang="en-US" altLang="zh-CN" sz="1350" b="1" dirty="0" smtClean="0"/>
          </a:p>
        </p:txBody>
      </p:sp>
      <p:sp>
        <p:nvSpPr>
          <p:cNvPr id="48" name="文本框 47"/>
          <p:cNvSpPr txBox="1"/>
          <p:nvPr/>
        </p:nvSpPr>
        <p:spPr>
          <a:xfrm>
            <a:off x="723998" y="5053969"/>
            <a:ext cx="252652" cy="299085"/>
          </a:xfrm>
          <a:prstGeom prst="rect">
            <a:avLst/>
          </a:prstGeom>
          <a:noFill/>
        </p:spPr>
        <p:txBody>
          <a:bodyPr wrap="square" rtlCol="0">
            <a:spAutoFit/>
          </a:bodyPr>
          <a:lstStyle/>
          <a:p>
            <a:r>
              <a:rPr lang="en-US" altLang="zh-CN" sz="1350" b="1" dirty="0" smtClean="0"/>
              <a:t>1</a:t>
            </a:r>
            <a:endParaRPr lang="en-US" altLang="zh-CN" sz="1350" b="1" dirty="0" smtClean="0"/>
          </a:p>
        </p:txBody>
      </p:sp>
      <p:cxnSp>
        <p:nvCxnSpPr>
          <p:cNvPr id="50" name="直接箭头连接符 49"/>
          <p:cNvCxnSpPr>
            <a:stCxn id="29" idx="0"/>
          </p:cNvCxnSpPr>
          <p:nvPr/>
        </p:nvCxnSpPr>
        <p:spPr>
          <a:xfrm flipH="1">
            <a:off x="7588826" y="1802229"/>
            <a:ext cx="691119" cy="1183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7588826" y="3671475"/>
            <a:ext cx="666944" cy="11492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3" idx="0"/>
          </p:cNvCxnSpPr>
          <p:nvPr/>
        </p:nvCxnSpPr>
        <p:spPr>
          <a:xfrm flipH="1" flipV="1">
            <a:off x="7636009" y="3025437"/>
            <a:ext cx="631849" cy="69703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56" name="直接箭头连接符 55"/>
          <p:cNvCxnSpPr/>
          <p:nvPr/>
        </p:nvCxnSpPr>
        <p:spPr>
          <a:xfrm flipH="1" flipV="1">
            <a:off x="7641772" y="4820727"/>
            <a:ext cx="626086" cy="77098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57" name="直接箭头连接符 56"/>
          <p:cNvCxnSpPr/>
          <p:nvPr/>
        </p:nvCxnSpPr>
        <p:spPr>
          <a:xfrm flipH="1">
            <a:off x="7587449" y="2758561"/>
            <a:ext cx="666944" cy="11492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flipV="1">
            <a:off x="7600192" y="3899030"/>
            <a:ext cx="626086" cy="77098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、以下（    ）方法的优点是所需硬件节省。</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全相联映像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4611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直接映像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4"/>
            </p:custDataLst>
          </p:nvPr>
        </p:nvSpPr>
        <p:spPr>
          <a:xfrm>
            <a:off x="1828800" y="39754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组相联映像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5"/>
            </p:custDataLst>
          </p:nvPr>
        </p:nvSpPr>
        <p:spPr>
          <a:xfrm>
            <a:off x="1828800" y="44898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段相联映像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7"/>
            </p:custDataLst>
          </p:nvPr>
        </p:nvSpPr>
        <p:spPr>
          <a:xfrm>
            <a:off x="1178719" y="350936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8"/>
            </p:custDataLst>
          </p:nvPr>
        </p:nvSpPr>
        <p:spPr>
          <a:xfrm>
            <a:off x="1178719" y="40237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9"/>
            </p:custDataLst>
          </p:nvPr>
        </p:nvSpPr>
        <p:spPr>
          <a:xfrm>
            <a:off x="1178719" y="453806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10"/>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11"/>
            </p:custDataLst>
          </p:nvPr>
        </p:nvGrpSpPr>
        <p:grpSpPr>
          <a:xfrm>
            <a:off x="0" y="857250"/>
            <a:ext cx="9144000" cy="476250"/>
            <a:chOff x="0" y="0"/>
            <a:chExt cx="12192000" cy="635000"/>
          </a:xfrm>
        </p:grpSpPr>
        <p:sp>
          <p:nvSpPr>
            <p:cNvPr id="15"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2" name="文本框 21"/>
          <p:cNvSpPr txBox="1"/>
          <p:nvPr>
            <p:custDataLst>
              <p:tags r:id="rId18"/>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19"/>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、以下（   ）规则是主存中任意一块都可映像装入</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Cache</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的任意一块的位置。</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直接映像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4611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全相联映像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39754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组相联映像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4898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段相联映像</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50936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0237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178719" y="453806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0" y="857250"/>
            <a:ext cx="9144000" cy="47625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、软件的（   ）指的是软件不修改或只经少量修改就可由一台机器一到另一台机器上运行。</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可靠性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透明性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可移植性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灵活性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78719" y="4923830"/>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280892"/>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、可靠性上写回法不如写直达法好。</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、写直达法有利于省去许多将中间结果写入主存的无谓开销。</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、界限寄存器方式只适用于每个用户程序占用主存一个或几个连续的区域。</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6</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、页表保护方式只适用于每个用户程序占用主存一个或几个连续的区域。</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1828800" y="380404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178719" y="3852267"/>
            <a:ext cx="385763" cy="385763"/>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0" y="857250"/>
            <a:ext cx="9144000" cy="47625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1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、以下（   ）不属于实现软件移植的基本技术。</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模拟和仿真</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统一高级语言</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采用系列机</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提高并行性</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78719" y="363795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78719" y="428089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0"/>
            </p:custDataLst>
          </p:nvPr>
        </p:nvGrpSpPr>
        <p:grpSpPr>
          <a:xfrm>
            <a:off x="0" y="857250"/>
            <a:ext cx="9144000" cy="47625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7"/>
            </p:custDataLst>
          </p:nvPr>
        </p:nvSpPr>
        <p:spPr>
          <a:xfrm>
            <a:off x="1178719" y="4923830"/>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1333500"/>
            <a:ext cx="7315200" cy="1607344"/>
          </a:xfrm>
          <a:prstGeom prst="rect">
            <a:avLst/>
          </a:prstGeom>
          <a:noFill/>
        </p:spPr>
        <p:txBody>
          <a:bodyPr vert="horz" wrap="square"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、同时性指的是两个或多个事件在同一时间间隔内发生。</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a:xfrm>
            <a:off x="1178719" y="299501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5"/>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6"/>
            </p:custDataLst>
          </p:nvPr>
        </p:nvGrpSpPr>
        <p:grpSpPr>
          <a:xfrm>
            <a:off x="0" y="857250"/>
            <a:ext cx="9144000" cy="476250"/>
            <a:chOff x="0" y="0"/>
            <a:chExt cx="12192000" cy="635000"/>
          </a:xfrm>
        </p:grpSpPr>
        <p:sp>
          <p:nvSpPr>
            <p:cNvPr id="13"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195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18" name="椭圆 17"/>
          <p:cNvSpPr>
            <a:spLocks noChangeAspect="1"/>
          </p:cNvSpPr>
          <p:nvPr>
            <p:custDataLst>
              <p:tags r:id="rId13"/>
            </p:custDataLst>
          </p:nvPr>
        </p:nvSpPr>
        <p:spPr>
          <a:xfrm>
            <a:off x="1178719" y="3637955"/>
            <a:ext cx="385763" cy="385763"/>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Tree>
    <p:custDataLst>
      <p:tags r:id="rId14"/>
    </p:custDataLst>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 val="ProblemSetting"/>
  <p:tag name="RAINPROBLEMTYPE" val="MultipleChoice"/>
</p:tagLst>
</file>

<file path=ppt/tags/tag102.xml><?xml version="1.0" encoding="utf-8"?>
<p:tagLst xmlns:p="http://schemas.openxmlformats.org/presentationml/2006/main">
  <p:tag name="RAINPROBLEM" val="ProblemBullet"/>
  <p:tag name="RAINPROBLEMTYPE" val="MultipleChoice"/>
  <p:tag name="RAINBULLET" val="Wrong"/>
</p:tagLst>
</file>

<file path=ppt/tags/tag103.xml><?xml version="1.0" encoding="utf-8"?>
<p:tagLst xmlns:p="http://schemas.openxmlformats.org/presentationml/2006/main">
  <p:tag name="RAINPROBLEM" val="MultipleChoice"/>
  <p:tag name="PROBLEMSCORE" val="1.0"/>
</p:tagLst>
</file>

<file path=ppt/tags/tag104.xml><?xml version="1.0" encoding="utf-8"?>
<p:tagLst xmlns:p="http://schemas.openxmlformats.org/presentationml/2006/main">
  <p:tag name="RAINPROBLEM" val="ProblemBody"/>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Item"/>
</p:tagLst>
</file>

<file path=ppt/tags/tag109.xml><?xml version="1.0" encoding="utf-8"?>
<p:tagLst xmlns:p="http://schemas.openxmlformats.org/presentationml/2006/main">
  <p:tag name="RAINPROBLEM" val="ProblemBullet"/>
  <p:tag name="RAINPROBLEMTYPE" val="MultipleChoice"/>
  <p:tag name="RAINBULLET" val="Wrong"/>
</p:tagLst>
</file>

<file path=ppt/tags/tag11.xml><?xml version="1.0" encoding="utf-8"?>
<p:tagLst xmlns:p="http://schemas.openxmlformats.org/presentationml/2006/main">
  <p:tag name="RAINPROBLEM" val="ProblemSetting"/>
  <p:tag name="RAINPROBLEMTYPE" val="MultipleChoice"/>
</p:tagLst>
</file>

<file path=ppt/tags/tag110.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Bullet"/>
  <p:tag name="RAINPROBLEMTYPE" val="MultipleChoice"/>
  <p:tag name="RAINBULLET" val="Wrong"/>
</p:tagLst>
</file>

<file path=ppt/tags/tag112.xml><?xml version="1.0" encoding="utf-8"?>
<p:tagLst xmlns:p="http://schemas.openxmlformats.org/presentationml/2006/main">
  <p:tag name="RAINPROBLEM" val="ProblemSubmit"/>
  <p:tag name="RAINPROBLEMTYPE" val="MultipleChoice"/>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 val="ProblemSetting"/>
  <p:tag name="RAINPROBLEMTYPE" val="MultipleChoice"/>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RAINPROBLEM" val="ProblemBullet"/>
  <p:tag name="RAINPROBLEMTYPE" val="MultipleChoice"/>
  <p:tag name="RAINBULLET" val="Wrong"/>
</p:tagLst>
</file>

<file path=ppt/tags/tag120.xml><?xml version="1.0" encoding="utf-8"?>
<p:tagLst xmlns:p="http://schemas.openxmlformats.org/presentationml/2006/main">
  <p:tag name="RAINPROBLEM" val="MultipleChoice"/>
  <p:tag name="PROBLEMSCORE" val="1.0"/>
</p:tagLst>
</file>

<file path=ppt/tags/tag121.xml><?xml version="1.0" encoding="utf-8"?>
<p:tagLst xmlns:p="http://schemas.openxmlformats.org/presentationml/2006/main">
  <p:tag name="RAINPROBLEM" val="ProblemBody"/>
</p:tagLst>
</file>

<file path=ppt/tags/tag122.xml><?xml version="1.0" encoding="utf-8"?>
<p:tagLst xmlns:p="http://schemas.openxmlformats.org/presentationml/2006/main">
  <p:tag name="RAINPROBLEM" val="ProblemItem"/>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Item"/>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Bullet"/>
  <p:tag name="RAINPROBLEMTYPE" val="MultipleChoice"/>
  <p:tag name="RAINBULLET" val="Wrong"/>
</p:tagLst>
</file>

<file path=ppt/tags/tag128.xml><?xml version="1.0" encoding="utf-8"?>
<p:tagLst xmlns:p="http://schemas.openxmlformats.org/presentationml/2006/main">
  <p:tag name="RAINPROBLEM" val="ProblemBullet"/>
  <p:tag name="RAINPROBLEMTYPE" val="MultipleChoice"/>
  <p:tag name="RAINBULLET" val="Wrong"/>
</p:tagLst>
</file>

<file path=ppt/tags/tag129.xml><?xml version="1.0" encoding="utf-8"?>
<p:tagLst xmlns:p="http://schemas.openxmlformats.org/presentationml/2006/main">
  <p:tag name="RAINPROBLEM" val="ProblemSubmit"/>
  <p:tag name="RAINPROBLEMTYPE" val="MultipleChoice"/>
</p:tagLst>
</file>

<file path=ppt/tags/tag13.xml><?xml version="1.0" encoding="utf-8"?>
<p:tagLst xmlns:p="http://schemas.openxmlformats.org/presentationml/2006/main">
  <p:tag name="RAINPROBLEM" val="MultipleChoice"/>
  <p:tag name="PROBLEMSCORE" val="1.0"/>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 val="ProblemSetting"/>
  <p:tag name="RAINPROBLEMTYPE" val="MultipleChoice"/>
</p:tagLst>
</file>

<file path=ppt/tags/tag136.xml><?xml version="1.0" encoding="utf-8"?>
<p:tagLst xmlns:p="http://schemas.openxmlformats.org/presentationml/2006/main">
  <p:tag name="RAINPROBLEM" val="ProblemBullet"/>
  <p:tag name="RAINPROBLEMTYPE" val="MultipleChoice"/>
  <p:tag name="RAINBULLET" val="Wrong"/>
</p:tagLst>
</file>

<file path=ppt/tags/tag137.xml><?xml version="1.0" encoding="utf-8"?>
<p:tagLst xmlns:p="http://schemas.openxmlformats.org/presentationml/2006/main">
  <p:tag name="RAINPROBLEM" val="MultipleChoice"/>
  <p:tag name="PROBLEMSCORE" val="1.0"/>
</p:tagLst>
</file>

<file path=ppt/tags/tag138.xml><?xml version="1.0" encoding="utf-8"?>
<p:tagLst xmlns:p="http://schemas.openxmlformats.org/presentationml/2006/main">
  <p:tag name="RAINPROBLEM" val="ProblemBody"/>
</p:tagLst>
</file>

<file path=ppt/tags/tag139.xml><?xml version="1.0" encoding="utf-8"?>
<p:tagLst xmlns:p="http://schemas.openxmlformats.org/presentationml/2006/main">
  <p:tag name="RAINPROBLEM" val="ProblemItem"/>
</p:tagLst>
</file>

<file path=ppt/tags/tag14.xml><?xml version="1.0" encoding="utf-8"?>
<p:tagLst xmlns:p="http://schemas.openxmlformats.org/presentationml/2006/main">
  <p:tag name="RAINPROBLEM" val="ProblemBody"/>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Item"/>
</p:tagLst>
</file>

<file path=ppt/tags/tag142.xml><?xml version="1.0" encoding="utf-8"?>
<p:tagLst xmlns:p="http://schemas.openxmlformats.org/presentationml/2006/main">
  <p:tag name="RAINPROBLEM" val="ProblemItem"/>
</p:tagLst>
</file>

<file path=ppt/tags/tag143.xml><?xml version="1.0" encoding="utf-8"?>
<p:tagLst xmlns:p="http://schemas.openxmlformats.org/presentationml/2006/main">
  <p:tag name="RAINPROBLEM" val="ProblemBullet"/>
  <p:tag name="RAINPROBLEMTYPE" val="MultipleChoice"/>
  <p:tag name="RAINBULLET" val="Wrong"/>
</p:tagLst>
</file>

<file path=ppt/tags/tag144.xml><?xml version="1.0" encoding="utf-8"?>
<p:tagLst xmlns:p="http://schemas.openxmlformats.org/presentationml/2006/main">
  <p:tag name="RAINPROBLEM" val="ProblemBullet"/>
  <p:tag name="RAINPROBLEMTYPE" val="MultipleChoice"/>
  <p:tag name="RAINBULLET" val="Wrong"/>
</p:tagLst>
</file>

<file path=ppt/tags/tag145.xml><?xml version="1.0" encoding="utf-8"?>
<p:tagLst xmlns:p="http://schemas.openxmlformats.org/presentationml/2006/main">
  <p:tag name="RAINPROBLEM" val="ProblemBullet"/>
  <p:tag name="RAINPROBLEMTYPE" val="MultipleChoice"/>
  <p:tag name="RAINBULLET" val="Wrong"/>
</p:tagLst>
</file>

<file path=ppt/tags/tag146.xml><?xml version="1.0" encoding="utf-8"?>
<p:tagLst xmlns:p="http://schemas.openxmlformats.org/presentationml/2006/main">
  <p:tag name="RAINPROBLEM" val="ProblemSubmit"/>
  <p:tag name="RAINPROBLEMTYPE" val="MultipleChoice"/>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 val="ProblemItem"/>
</p:tagLst>
</file>

<file path=ppt/tags/tag150.xml><?xml version="1.0" encoding="utf-8"?>
<p:tagLst xmlns:p="http://schemas.openxmlformats.org/presentationml/2006/main">
  <p:tag name="RAINPROBLEMTYPE" val="ProblemTypeMarker"/>
</p:tagLst>
</file>

<file path=ppt/tags/tag151.xml><?xml version="1.0" encoding="utf-8"?>
<p:tagLst xmlns:p="http://schemas.openxmlformats.org/presentationml/2006/main">
  <p:tag name="RAINPROBLEMTYPE" val="ProblemTypeMarker"/>
</p:tagLst>
</file>

<file path=ppt/tags/tag152.xml><?xml version="1.0" encoding="utf-8"?>
<p:tagLst xmlns:p="http://schemas.openxmlformats.org/presentationml/2006/main">
  <p:tag name="RAINPROBLEM" val="ProblemSetting"/>
  <p:tag name="RAINPROBLEMTYPE" val="MultipleChoice"/>
</p:tagLst>
</file>

<file path=ppt/tags/tag153.xml><?xml version="1.0" encoding="utf-8"?>
<p:tagLst xmlns:p="http://schemas.openxmlformats.org/presentationml/2006/main">
  <p:tag name="RAINPROBLEM" val="ProblemBullet"/>
  <p:tag name="RAINPROBLEMTYPE" val="MultipleChoice"/>
  <p:tag name="RAINBULLET" val="Wrong"/>
</p:tagLst>
</file>

<file path=ppt/tags/tag154.xml><?xml version="1.0" encoding="utf-8"?>
<p:tagLst xmlns:p="http://schemas.openxmlformats.org/presentationml/2006/main">
  <p:tag name="RAINPROBLEM" val="MultipleChoice"/>
  <p:tag name="PROBLEMSCORE" val="1.0"/>
</p:tagLst>
</file>

<file path=ppt/tags/tag155.xml><?xml version="1.0" encoding="utf-8"?>
<p:tagLst xmlns:p="http://schemas.openxmlformats.org/presentationml/2006/main">
  <p:tag name="RAINPROBLEM" val="ProblemBody"/>
</p:tagLst>
</file>

<file path=ppt/tags/tag156.xml><?xml version="1.0" encoding="utf-8"?>
<p:tagLst xmlns:p="http://schemas.openxmlformats.org/presentationml/2006/main">
  <p:tag name="RAINPROBLEM" val="ProblemItem"/>
</p:tagLst>
</file>

<file path=ppt/tags/tag157.xml><?xml version="1.0" encoding="utf-8"?>
<p:tagLst xmlns:p="http://schemas.openxmlformats.org/presentationml/2006/main">
  <p:tag name="RAINPROBLEM" val="ProblemItem"/>
</p:tagLst>
</file>

<file path=ppt/tags/tag158.xml><?xml version="1.0" encoding="utf-8"?>
<p:tagLst xmlns:p="http://schemas.openxmlformats.org/presentationml/2006/main">
  <p:tag name="RAINPROBLEM" val="ProblemItem"/>
</p:tagLst>
</file>

<file path=ppt/tags/tag159.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Item"/>
</p:tagLst>
</file>

<file path=ppt/tags/tag160.xml><?xml version="1.0" encoding="utf-8"?>
<p:tagLst xmlns:p="http://schemas.openxmlformats.org/presentationml/2006/main">
  <p:tag name="RAINPROBLEM" val="ProblemBullet"/>
  <p:tag name="RAINPROBLEMTYPE" val="MultipleChoice"/>
  <p:tag name="RAINBULLET" val="Wrong"/>
</p:tagLst>
</file>

<file path=ppt/tags/tag161.xml><?xml version="1.0" encoding="utf-8"?>
<p:tagLst xmlns:p="http://schemas.openxmlformats.org/presentationml/2006/main">
  <p:tag name="RAINPROBLEM" val="ProblemBullet"/>
  <p:tag name="RAINPROBLEMTYPE" val="MultipleChoice"/>
  <p:tag name="RAINBULLET" val="Wrong"/>
</p:tagLst>
</file>

<file path=ppt/tags/tag162.xml><?xml version="1.0" encoding="utf-8"?>
<p:tagLst xmlns:p="http://schemas.openxmlformats.org/presentationml/2006/main">
  <p:tag name="RAINPROBLEM" val="ProblemBullet"/>
  <p:tag name="RAINPROBLEMTYPE" val="MultipleChoice"/>
  <p:tag name="RAINBULLET" val="Wrong"/>
</p:tagLst>
</file>

<file path=ppt/tags/tag163.xml><?xml version="1.0" encoding="utf-8"?>
<p:tagLst xmlns:p="http://schemas.openxmlformats.org/presentationml/2006/main">
  <p:tag name="RAINPROBLEM" val="ProblemSubmit"/>
  <p:tag name="RAINPROBLEMTYPE" val="MultipleChoice"/>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TYPE" val="ProblemTypeMarker"/>
</p:tagLst>
</file>

<file path=ppt/tags/tag168.xml><?xml version="1.0" encoding="utf-8"?>
<p:tagLst xmlns:p="http://schemas.openxmlformats.org/presentationml/2006/main">
  <p:tag name="RAINPROBLEMTYPE" val="ProblemTypeMarker"/>
</p:tagLst>
</file>

<file path=ppt/tags/tag169.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ProblemBullet"/>
  <p:tag name="RAINPROBLEMTYPE" val="MultipleChoice"/>
  <p:tag name="RAINBULLET" val="Wrong"/>
</p:tagLst>
</file>

<file path=ppt/tags/tag170.xml><?xml version="1.0" encoding="utf-8"?>
<p:tagLst xmlns:p="http://schemas.openxmlformats.org/presentationml/2006/main">
  <p:tag name="RAINPROBLEM" val="ProblemBullet"/>
  <p:tag name="RAINPROBLEMTYPE" val="MultipleChoice"/>
  <p:tag name="RAINBULLET" val="Wrong"/>
</p:tagLst>
</file>

<file path=ppt/tags/tag171.xml><?xml version="1.0" encoding="utf-8"?>
<p:tagLst xmlns:p="http://schemas.openxmlformats.org/presentationml/2006/main">
  <p:tag name="RAINPROBLEM" val="MultipleChoice"/>
  <p:tag name="PROBLEMSCORE" val="1.0"/>
</p:tagLst>
</file>

<file path=ppt/tags/tag172.xml><?xml version="1.0" encoding="utf-8"?>
<p:tagLst xmlns:p="http://schemas.openxmlformats.org/presentationml/2006/main">
  <p:tag name="RAINPROBLEM" val="ProblemBody"/>
</p:tagLst>
</file>

<file path=ppt/tags/tag173.xml><?xml version="1.0" encoding="utf-8"?>
<p:tagLst xmlns:p="http://schemas.openxmlformats.org/presentationml/2006/main">
  <p:tag name="RAINPROBLEM" val="ProblemItem"/>
</p:tagLst>
</file>

<file path=ppt/tags/tag174.xml><?xml version="1.0" encoding="utf-8"?>
<p:tagLst xmlns:p="http://schemas.openxmlformats.org/presentationml/2006/main">
  <p:tag name="RAINPROBLEM" val="ProblemItem"/>
</p:tagLst>
</file>

<file path=ppt/tags/tag175.xml><?xml version="1.0" encoding="utf-8"?>
<p:tagLst xmlns:p="http://schemas.openxmlformats.org/presentationml/2006/main">
  <p:tag name="RAINPROBLEM" val="ProblemItem"/>
</p:tagLst>
</file>

<file path=ppt/tags/tag176.xml><?xml version="1.0" encoding="utf-8"?>
<p:tagLst xmlns:p="http://schemas.openxmlformats.org/presentationml/2006/main">
  <p:tag name="RAINPROBLEM" val="ProblemItem"/>
</p:tagLst>
</file>

<file path=ppt/tags/tag177.xml><?xml version="1.0" encoding="utf-8"?>
<p:tagLst xmlns:p="http://schemas.openxmlformats.org/presentationml/2006/main">
  <p:tag name="RAINPROBLEM" val="ProblemBullet"/>
  <p:tag name="RAINPROBLEMTYPE" val="MultipleChoice"/>
  <p:tag name="RAINBULLET" val="Wrong"/>
</p:tagLst>
</file>

<file path=ppt/tags/tag178.xml><?xml version="1.0" encoding="utf-8"?>
<p:tagLst xmlns:p="http://schemas.openxmlformats.org/presentationml/2006/main">
  <p:tag name="RAINPROBLEM" val="ProblemBullet"/>
  <p:tag name="RAINPROBLEMTYPE" val="MultipleChoice"/>
  <p:tag name="RAINBULLET" val="Wrong"/>
</p:tagLst>
</file>

<file path=ppt/tags/tag179.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RAINPROBLEM" val="ProblemSubmit"/>
  <p:tag name="RAINPROBLEMTYPE" val="MultipleChoice"/>
</p:tagLst>
</file>

<file path=ppt/tags/tag180.xml><?xml version="1.0" encoding="utf-8"?>
<p:tagLst xmlns:p="http://schemas.openxmlformats.org/presentationml/2006/main">
  <p:tag name="RAINPROBLEM" val="ProblemSubmit"/>
  <p:tag name="RAINPROBLEMTYPE" val="MultipleChoice"/>
</p:tagLst>
</file>

<file path=ppt/tags/tag181.xml><?xml version="1.0" encoding="utf-8"?>
<p:tagLst xmlns:p="http://schemas.openxmlformats.org/presentationml/2006/main">
  <p:tag name="RAINPROBLEMTYPE" val="ProblemTypeMarker"/>
</p:tagLst>
</file>

<file path=ppt/tags/tag182.xml><?xml version="1.0" encoding="utf-8"?>
<p:tagLst xmlns:p="http://schemas.openxmlformats.org/presentationml/2006/main">
  <p:tag name="RAINPROBLEMTYPE" val="ProblemTypeMarker"/>
</p:tagLst>
</file>

<file path=ppt/tags/tag183.xml><?xml version="1.0" encoding="utf-8"?>
<p:tagLst xmlns:p="http://schemas.openxmlformats.org/presentationml/2006/main">
  <p:tag name="RAINPROBLEMTYPE" val="ProblemTypeMarker"/>
</p:tagLst>
</file>

<file path=ppt/tags/tag184.xml><?xml version="1.0" encoding="utf-8"?>
<p:tagLst xmlns:p="http://schemas.openxmlformats.org/presentationml/2006/main">
  <p:tag name="RAINPROBLEMTYPE" val="ProblemTypeMarker"/>
</p:tagLst>
</file>

<file path=ppt/tags/tag185.xml><?xml version="1.0" encoding="utf-8"?>
<p:tagLst xmlns:p="http://schemas.openxmlformats.org/presentationml/2006/main">
  <p:tag name="RAINPROBLEMTYPE" val="ProblemTypeMarker"/>
</p:tagLst>
</file>

<file path=ppt/tags/tag186.xml><?xml version="1.0" encoding="utf-8"?>
<p:tagLst xmlns:p="http://schemas.openxmlformats.org/presentationml/2006/main">
  <p:tag name="RAINPROBLEM" val="ProblemSetting"/>
  <p:tag name="RAINPROBLEMTYPE" val="MultipleChoice"/>
</p:tagLst>
</file>

<file path=ppt/tags/tag187.xml><?xml version="1.0" encoding="utf-8"?>
<p:tagLst xmlns:p="http://schemas.openxmlformats.org/presentationml/2006/main">
  <p:tag name="RAINPROBLEM" val="ProblemBullet"/>
  <p:tag name="RAINPROBLEMTYPE" val="MultipleChoice"/>
  <p:tag name="RAINBULLET" val="Wrong"/>
</p:tagLst>
</file>

<file path=ppt/tags/tag188.xml><?xml version="1.0" encoding="utf-8"?>
<p:tagLst xmlns:p="http://schemas.openxmlformats.org/presentationml/2006/main">
  <p:tag name="RAINPROBLEM" val="MultipleChoice"/>
  <p:tag name="PROBLEMSCORE" val="1.0"/>
</p:tagLst>
</file>

<file path=ppt/tags/tag189.xml><?xml version="1.0" encoding="utf-8"?>
<p:tagLst xmlns:p="http://schemas.openxmlformats.org/presentationml/2006/main">
  <p:tag name="RAINPROBLEM" val="ProblemBody"/>
</p:tagLst>
</file>

<file path=ppt/tags/tag19.xml><?xml version="1.0" encoding="utf-8"?>
<p:tagLst xmlns:p="http://schemas.openxmlformats.org/presentationml/2006/main">
  <p:tag name="RAINPROBLEMTYPE" val="ProblemTypeMarker"/>
</p:tagLst>
</file>

<file path=ppt/tags/tag190.xml><?xml version="1.0" encoding="utf-8"?>
<p:tagLst xmlns:p="http://schemas.openxmlformats.org/presentationml/2006/main">
  <p:tag name="RAINPROBLEM" val="ProblemSubmit"/>
  <p:tag name="RAINPROBLEMTYPE" val="FillBlank"/>
</p:tagLst>
</file>

<file path=ppt/tags/tag191.xml><?xml version="1.0" encoding="utf-8"?>
<p:tagLst xmlns:p="http://schemas.openxmlformats.org/presentationml/2006/main">
  <p:tag name="PRODUCTVERSIONTIP3" val="PRODUCTVERSIONTIP3"/>
</p:tagLst>
</file>

<file path=ppt/tags/tag192.xml><?xml version="1.0" encoding="utf-8"?>
<p:tagLst xmlns:p="http://schemas.openxmlformats.org/presentationml/2006/main">
  <p:tag name="RAINPROBLEMTYPE" val="ProblemTypeMarker"/>
</p:tagLst>
</file>

<file path=ppt/tags/tag193.xml><?xml version="1.0" encoding="utf-8"?>
<p:tagLst xmlns:p="http://schemas.openxmlformats.org/presentationml/2006/main">
  <p:tag name="RAINPROBLEMTYPE" val="ProblemTypeMarker"/>
</p:tagLst>
</file>

<file path=ppt/tags/tag194.xml><?xml version="1.0" encoding="utf-8"?>
<p:tagLst xmlns:p="http://schemas.openxmlformats.org/presentationml/2006/main">
  <p:tag name="RAINPROBLEMTYPE" val="ProblemTypeMarker"/>
</p:tagLst>
</file>

<file path=ppt/tags/tag195.xml><?xml version="1.0" encoding="utf-8"?>
<p:tagLst xmlns:p="http://schemas.openxmlformats.org/presentationml/2006/main">
  <p:tag name="RAINPROBLEMTYPE" val="ProblemTypeMarker"/>
</p:tagLst>
</file>

<file path=ppt/tags/tag196.xml><?xml version="1.0" encoding="utf-8"?>
<p:tagLst xmlns:p="http://schemas.openxmlformats.org/presentationml/2006/main">
  <p:tag name="RAINPROBLEMTYPE" val="ProblemTypeMarker"/>
</p:tagLst>
</file>

<file path=ppt/tags/tag197.xml><?xml version="1.0" encoding="utf-8"?>
<p:tagLst xmlns:p="http://schemas.openxmlformats.org/presentationml/2006/main">
  <p:tag name="RAINPROBLEM" val="ProblemSetting"/>
  <p:tag name="RAINPROBLEMTYPE" val="FillBlank"/>
</p:tagLst>
</file>

<file path=ppt/tags/tag198.xml><?xml version="1.0" encoding="utf-8"?>
<p:tagLst xmlns:p="http://schemas.openxmlformats.org/presentationml/2006/main">
  <p:tag name="RAINPROBLEM" val="FillBlank"/>
  <p:tag name="PROBLEMBLANKKEYWORD" val="填空"/>
  <p:tag name="PROBLEMSCORE" val="3.0"/>
  <p:tag name="PROBLEMBLANKORDER" val="true"/>
  <p:tag name="PROBLEMBLANK" val="[{&quot;Num&quot;:1,&quot;Score&quot;:1.0,&quot;Answers&quot;:[&quot;时间重叠&quot;],&quot;CaseSensitive&quot;:false,&quot;FuzzyMatch&quot;:false},{&quot;Num&quot;:2,&quot;Score&quot;:1.0,&quot;Answers&quot;:[&quot;资源重复&quot;],&quot;CaseSensitive&quot;:false,&quot;FuzzyMatch&quot;:false},{&quot;Num&quot;:3,&quot;Score&quot;:1.0,&quot;Answers&quot;:[&quot;资源共享&quot;],&quot;CaseSensitive&quot;:false,&quot;FuzzyMatch&quot;:false}]"/>
</p:tagLst>
</file>

<file path=ppt/tags/tag199.xml><?xml version="1.0" encoding="utf-8"?>
<p:tagLst xmlns:p="http://schemas.openxmlformats.org/presentationml/2006/main">
  <p:tag name="RAINPROBLEM" val="ProblemBody"/>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TYPE" val="ProblemTypeMarker"/>
</p:tagLst>
</file>

<file path=ppt/tags/tag200.xml><?xml version="1.0" encoding="utf-8"?>
<p:tagLst xmlns:p="http://schemas.openxmlformats.org/presentationml/2006/main">
  <p:tag name="RAINPROBLEM" val="ProblemItem"/>
</p:tagLst>
</file>

<file path=ppt/tags/tag201.xml><?xml version="1.0" encoding="utf-8"?>
<p:tagLst xmlns:p="http://schemas.openxmlformats.org/presentationml/2006/main">
  <p:tag name="RAINPROBLEM" val="ProblemItem"/>
</p:tagLst>
</file>

<file path=ppt/tags/tag202.xml><?xml version="1.0" encoding="utf-8"?>
<p:tagLst xmlns:p="http://schemas.openxmlformats.org/presentationml/2006/main">
  <p:tag name="RAINPROBLEM" val="ProblemBullet"/>
  <p:tag name="RAINPROBLEMTYPE" val="MultipleChoice"/>
  <p:tag name="RAINBULLET" val="Wrong"/>
</p:tagLst>
</file>

<file path=ppt/tags/tag203.xml><?xml version="1.0" encoding="utf-8"?>
<p:tagLst xmlns:p="http://schemas.openxmlformats.org/presentationml/2006/main">
  <p:tag name="RAINPROBLEM" val="ProblemSubmit"/>
  <p:tag name="RAINPROBLEMTYPE" val="MultipleChoice"/>
</p:tagLst>
</file>

<file path=ppt/tags/tag204.xml><?xml version="1.0" encoding="utf-8"?>
<p:tagLst xmlns:p="http://schemas.openxmlformats.org/presentationml/2006/main">
  <p:tag name="RAINPROBLEMTYPE" val="ProblemTypeMarker"/>
</p:tagLst>
</file>

<file path=ppt/tags/tag205.xml><?xml version="1.0" encoding="utf-8"?>
<p:tagLst xmlns:p="http://schemas.openxmlformats.org/presentationml/2006/main">
  <p:tag name="RAINPROBLEMTYPE" val="ProblemTypeMarker"/>
</p:tagLst>
</file>

<file path=ppt/tags/tag206.xml><?xml version="1.0" encoding="utf-8"?>
<p:tagLst xmlns:p="http://schemas.openxmlformats.org/presentationml/2006/main">
  <p:tag name="RAINPROBLEMTYPE" val="ProblemTypeMarker"/>
</p:tagLst>
</file>

<file path=ppt/tags/tag207.xml><?xml version="1.0" encoding="utf-8"?>
<p:tagLst xmlns:p="http://schemas.openxmlformats.org/presentationml/2006/main">
  <p:tag name="RAINPROBLEMTYPE" val="ProblemTypeMarker"/>
</p:tagLst>
</file>

<file path=ppt/tags/tag208.xml><?xml version="1.0" encoding="utf-8"?>
<p:tagLst xmlns:p="http://schemas.openxmlformats.org/presentationml/2006/main">
  <p:tag name="RAINPROBLEMTYPE" val="ProblemTypeMarker"/>
</p:tagLst>
</file>

<file path=ppt/tags/tag209.xml><?xml version="1.0" encoding="utf-8"?>
<p:tagLst xmlns:p="http://schemas.openxmlformats.org/presentationml/2006/main">
  <p:tag name="RAINPROBLEM" val="ProblemSetting"/>
  <p:tag name="RAINPROBLEMTYPE" val="MultipleChoice"/>
</p:tagLst>
</file>

<file path=ppt/tags/tag21.xml><?xml version="1.0" encoding="utf-8"?>
<p:tagLst xmlns:p="http://schemas.openxmlformats.org/presentationml/2006/main">
  <p:tag name="RAINPROBLEMTYPE" val="ProblemTypeMarker"/>
</p:tagLst>
</file>

<file path=ppt/tags/tag210.xml><?xml version="1.0" encoding="utf-8"?>
<p:tagLst xmlns:p="http://schemas.openxmlformats.org/presentationml/2006/main">
  <p:tag name="RAINPROBLEM" val="ProblemBullet"/>
  <p:tag name="RAINPROBLEMTYPE" val="MultipleChoice"/>
  <p:tag name="RAINBULLET" val="Wrong"/>
</p:tagLst>
</file>

<file path=ppt/tags/tag211.xml><?xml version="1.0" encoding="utf-8"?>
<p:tagLst xmlns:p="http://schemas.openxmlformats.org/presentationml/2006/main">
  <p:tag name="RAINPROBLEM" val="MultipleChoice"/>
  <p:tag name="PROBLEMSCORE" val="1.0"/>
</p:tagLst>
</file>

<file path=ppt/tags/tag212.xml><?xml version="1.0" encoding="utf-8"?>
<p:tagLst xmlns:p="http://schemas.openxmlformats.org/presentationml/2006/main">
  <p:tag name="RAINPROBLEM" val="ProblemBody"/>
</p:tagLst>
</file>

<file path=ppt/tags/tag213.xml><?xml version="1.0" encoding="utf-8"?>
<p:tagLst xmlns:p="http://schemas.openxmlformats.org/presentationml/2006/main">
  <p:tag name="RAINPROBLEM" val="ProblemItem"/>
</p:tagLst>
</file>

<file path=ppt/tags/tag214.xml><?xml version="1.0" encoding="utf-8"?>
<p:tagLst xmlns:p="http://schemas.openxmlformats.org/presentationml/2006/main">
  <p:tag name="RAINPROBLEM" val="ProblemItem"/>
</p:tagLst>
</file>

<file path=ppt/tags/tag215.xml><?xml version="1.0" encoding="utf-8"?>
<p:tagLst xmlns:p="http://schemas.openxmlformats.org/presentationml/2006/main">
  <p:tag name="RAINPROBLEM" val="ProblemBullet"/>
  <p:tag name="RAINPROBLEMTYPE" val="MultipleChoice"/>
  <p:tag name="RAINBULLET" val="Wrong"/>
</p:tagLst>
</file>

<file path=ppt/tags/tag216.xml><?xml version="1.0" encoding="utf-8"?>
<p:tagLst xmlns:p="http://schemas.openxmlformats.org/presentationml/2006/main">
  <p:tag name="RAINPROBLEM" val="ProblemSubmit"/>
  <p:tag name="RAINPROBLEMTYPE" val="MultipleChoice"/>
</p:tagLst>
</file>

<file path=ppt/tags/tag217.xml><?xml version="1.0" encoding="utf-8"?>
<p:tagLst xmlns:p="http://schemas.openxmlformats.org/presentationml/2006/main">
  <p:tag name="RAINPROBLEMTYPE" val="ProblemTypeMarker"/>
</p:tagLst>
</file>

<file path=ppt/tags/tag218.xml><?xml version="1.0" encoding="utf-8"?>
<p:tagLst xmlns:p="http://schemas.openxmlformats.org/presentationml/2006/main">
  <p:tag name="RAINPROBLEMTYPE" val="ProblemTypeMarker"/>
</p:tagLst>
</file>

<file path=ppt/tags/tag219.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20.xml><?xml version="1.0" encoding="utf-8"?>
<p:tagLst xmlns:p="http://schemas.openxmlformats.org/presentationml/2006/main">
  <p:tag name="RAINPROBLEMTYPE" val="ProblemTypeMarker"/>
</p:tagLst>
</file>

<file path=ppt/tags/tag221.xml><?xml version="1.0" encoding="utf-8"?>
<p:tagLst xmlns:p="http://schemas.openxmlformats.org/presentationml/2006/main">
  <p:tag name="RAINPROBLEMTYPE" val="ProblemTypeMarker"/>
</p:tagLst>
</file>

<file path=ppt/tags/tag222.xml><?xml version="1.0" encoding="utf-8"?>
<p:tagLst xmlns:p="http://schemas.openxmlformats.org/presentationml/2006/main">
  <p:tag name="RAINPROBLEM" val="ProblemSetting"/>
  <p:tag name="RAINPROBLEMTYPE" val="MultipleChoice"/>
</p:tagLst>
</file>

<file path=ppt/tags/tag223.xml><?xml version="1.0" encoding="utf-8"?>
<p:tagLst xmlns:p="http://schemas.openxmlformats.org/presentationml/2006/main">
  <p:tag name="RAINPROBLEM" val="ProblemBullet"/>
  <p:tag name="RAINPROBLEMTYPE" val="MultipleChoice"/>
  <p:tag name="RAINBULLET" val="Wrong"/>
</p:tagLst>
</file>

<file path=ppt/tags/tag224.xml><?xml version="1.0" encoding="utf-8"?>
<p:tagLst xmlns:p="http://schemas.openxmlformats.org/presentationml/2006/main">
  <p:tag name="RAINPROBLEM" val="MultipleChoice"/>
  <p:tag name="PROBLEMSCORE" val="1.0"/>
</p:tagLst>
</file>

<file path=ppt/tags/tag225.xml><?xml version="1.0" encoding="utf-8"?>
<p:tagLst xmlns:p="http://schemas.openxmlformats.org/presentationml/2006/main">
  <p:tag name="RAINPROBLEM" val="ProblemBody"/>
</p:tagLst>
</file>

<file path=ppt/tags/tag226.xml><?xml version="1.0" encoding="utf-8"?>
<p:tagLst xmlns:p="http://schemas.openxmlformats.org/presentationml/2006/main">
  <p:tag name="RAINPROBLEM" val="ProblemItem"/>
</p:tagLst>
</file>

<file path=ppt/tags/tag227.xml><?xml version="1.0" encoding="utf-8"?>
<p:tagLst xmlns:p="http://schemas.openxmlformats.org/presentationml/2006/main">
  <p:tag name="RAINPROBLEM" val="ProblemItem"/>
</p:tagLst>
</file>

<file path=ppt/tags/tag228.xml><?xml version="1.0" encoding="utf-8"?>
<p:tagLst xmlns:p="http://schemas.openxmlformats.org/presentationml/2006/main">
  <p:tag name="RAINPROBLEM" val="ProblemBullet"/>
  <p:tag name="RAINPROBLEMTYPE" val="MultipleChoice"/>
  <p:tag name="RAINBULLET" val="Wrong"/>
</p:tagLst>
</file>

<file path=ppt/tags/tag229.xml><?xml version="1.0" encoding="utf-8"?>
<p:tagLst xmlns:p="http://schemas.openxmlformats.org/presentationml/2006/main">
  <p:tag name="RAINPROBLEM" val="ProblemSubmit"/>
  <p:tag name="RAINPROBLEMTYPE" val="MultipleChoice"/>
</p:tagLst>
</file>

<file path=ppt/tags/tag23.xml><?xml version="1.0" encoding="utf-8"?>
<p:tagLst xmlns:p="http://schemas.openxmlformats.org/presentationml/2006/main">
  <p:tag name="RAINPROBLEMTYPE" val="ProblemTypeMarker"/>
</p:tagLst>
</file>

<file path=ppt/tags/tag230.xml><?xml version="1.0" encoding="utf-8"?>
<p:tagLst xmlns:p="http://schemas.openxmlformats.org/presentationml/2006/main">
  <p:tag name="RAINPROBLEMTYPE" val="ProblemTypeMarker"/>
</p:tagLst>
</file>

<file path=ppt/tags/tag231.xml><?xml version="1.0" encoding="utf-8"?>
<p:tagLst xmlns:p="http://schemas.openxmlformats.org/presentationml/2006/main">
  <p:tag name="RAINPROBLEMTYPE" val="ProblemTypeMarker"/>
</p:tagLst>
</file>

<file path=ppt/tags/tag232.xml><?xml version="1.0" encoding="utf-8"?>
<p:tagLst xmlns:p="http://schemas.openxmlformats.org/presentationml/2006/main">
  <p:tag name="RAINPROBLEMTYPE" val="ProblemTypeMarker"/>
</p:tagLst>
</file>

<file path=ppt/tags/tag233.xml><?xml version="1.0" encoding="utf-8"?>
<p:tagLst xmlns:p="http://schemas.openxmlformats.org/presentationml/2006/main">
  <p:tag name="RAINPROBLEMTYPE" val="ProblemTypeMarker"/>
</p:tagLst>
</file>

<file path=ppt/tags/tag234.xml><?xml version="1.0" encoding="utf-8"?>
<p:tagLst xmlns:p="http://schemas.openxmlformats.org/presentationml/2006/main">
  <p:tag name="RAINPROBLEMTYPE" val="ProblemTypeMarker"/>
</p:tagLst>
</file>

<file path=ppt/tags/tag235.xml><?xml version="1.0" encoding="utf-8"?>
<p:tagLst xmlns:p="http://schemas.openxmlformats.org/presentationml/2006/main">
  <p:tag name="RAINPROBLEM" val="ProblemSetting"/>
  <p:tag name="RAINPROBLEMTYPE" val="MultipleChoice"/>
</p:tagLst>
</file>

<file path=ppt/tags/tag236.xml><?xml version="1.0" encoding="utf-8"?>
<p:tagLst xmlns:p="http://schemas.openxmlformats.org/presentationml/2006/main">
  <p:tag name="RAINPROBLEM" val="ProblemBullet"/>
  <p:tag name="RAINPROBLEMTYPE" val="MultipleChoice"/>
  <p:tag name="RAINBULLET" val="Wrong"/>
</p:tagLst>
</file>

<file path=ppt/tags/tag237.xml><?xml version="1.0" encoding="utf-8"?>
<p:tagLst xmlns:p="http://schemas.openxmlformats.org/presentationml/2006/main">
  <p:tag name="RAINPROBLEM" val="MultipleChoice"/>
  <p:tag name="PROBLEMSCORE" val="1.0"/>
</p:tagLst>
</file>

<file path=ppt/tags/tag238.xml><?xml version="1.0" encoding="utf-8"?>
<p:tagLst xmlns:p="http://schemas.openxmlformats.org/presentationml/2006/main">
  <p:tag name="RAINPROBLEM" val="ProblemBody"/>
</p:tagLst>
</file>

<file path=ppt/tags/tag239.xml><?xml version="1.0" encoding="utf-8"?>
<p:tagLst xmlns:p="http://schemas.openxmlformats.org/presentationml/2006/main">
  <p:tag name="RAINPROBLEM" val="ProblemItem"/>
</p:tagLst>
</file>

<file path=ppt/tags/tag24.xml><?xml version="1.0" encoding="utf-8"?>
<p:tagLst xmlns:p="http://schemas.openxmlformats.org/presentationml/2006/main">
  <p:tag name="RAINPROBLEM" val="ProblemSetting"/>
  <p:tag name="RAINPROBLEMTYPE" val="MultipleChoice"/>
</p:tagLst>
</file>

<file path=ppt/tags/tag240.xml><?xml version="1.0" encoding="utf-8"?>
<p:tagLst xmlns:p="http://schemas.openxmlformats.org/presentationml/2006/main">
  <p:tag name="RAINPROBLEM" val="ProblemItem"/>
</p:tagLst>
</file>

<file path=ppt/tags/tag241.xml><?xml version="1.0" encoding="utf-8"?>
<p:tagLst xmlns:p="http://schemas.openxmlformats.org/presentationml/2006/main">
  <p:tag name="RAINPROBLEM" val="ProblemBullet"/>
  <p:tag name="RAINPROBLEMTYPE" val="MultipleChoice"/>
  <p:tag name="RAINBULLET" val="Wrong"/>
</p:tagLst>
</file>

<file path=ppt/tags/tag242.xml><?xml version="1.0" encoding="utf-8"?>
<p:tagLst xmlns:p="http://schemas.openxmlformats.org/presentationml/2006/main">
  <p:tag name="RAINPROBLEM" val="ProblemSubmit"/>
  <p:tag name="RAINPROBLEMTYPE" val="MultipleChoice"/>
</p:tagLst>
</file>

<file path=ppt/tags/tag243.xml><?xml version="1.0" encoding="utf-8"?>
<p:tagLst xmlns:p="http://schemas.openxmlformats.org/presentationml/2006/main">
  <p:tag name="RAINPROBLEMTYPE" val="ProblemTypeMarker"/>
</p:tagLst>
</file>

<file path=ppt/tags/tag244.xml><?xml version="1.0" encoding="utf-8"?>
<p:tagLst xmlns:p="http://schemas.openxmlformats.org/presentationml/2006/main">
  <p:tag name="RAINPROBLEMTYPE" val="ProblemTypeMarker"/>
</p:tagLst>
</file>

<file path=ppt/tags/tag245.xml><?xml version="1.0" encoding="utf-8"?>
<p:tagLst xmlns:p="http://schemas.openxmlformats.org/presentationml/2006/main">
  <p:tag name="RAINPROBLEMTYPE" val="ProblemTypeMarker"/>
</p:tagLst>
</file>

<file path=ppt/tags/tag246.xml><?xml version="1.0" encoding="utf-8"?>
<p:tagLst xmlns:p="http://schemas.openxmlformats.org/presentationml/2006/main">
  <p:tag name="RAINPROBLEMTYPE" val="ProblemTypeMarker"/>
</p:tagLst>
</file>

<file path=ppt/tags/tag247.xml><?xml version="1.0" encoding="utf-8"?>
<p:tagLst xmlns:p="http://schemas.openxmlformats.org/presentationml/2006/main">
  <p:tag name="RAINPROBLEMTYPE" val="ProblemTypeMarker"/>
</p:tagLst>
</file>

<file path=ppt/tags/tag248.xml><?xml version="1.0" encoding="utf-8"?>
<p:tagLst xmlns:p="http://schemas.openxmlformats.org/presentationml/2006/main">
  <p:tag name="RAINPROBLEM" val="ProblemSetting"/>
  <p:tag name="RAINPROBLEMTYPE" val="MultipleChoice"/>
</p:tagLst>
</file>

<file path=ppt/tags/tag249.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Bullet"/>
  <p:tag name="RAINPROBLEMTYPE" val="MultipleChoice"/>
  <p:tag name="RAINBULLET" val="Wrong"/>
</p:tagLst>
</file>

<file path=ppt/tags/tag250.xml><?xml version="1.0" encoding="utf-8"?>
<p:tagLst xmlns:p="http://schemas.openxmlformats.org/presentationml/2006/main">
  <p:tag name="RAINPROBLEM" val="MultipleChoice"/>
  <p:tag name="PROBLEMSCORE" val="1.0"/>
</p:tagLst>
</file>

<file path=ppt/tags/tag251.xml><?xml version="1.0" encoding="utf-8"?>
<p:tagLst xmlns:p="http://schemas.openxmlformats.org/presentationml/2006/main">
  <p:tag name="RAINPROBLEM" val="ProblemBody"/>
</p:tagLst>
</file>

<file path=ppt/tags/tag252.xml><?xml version="1.0" encoding="utf-8"?>
<p:tagLst xmlns:p="http://schemas.openxmlformats.org/presentationml/2006/main">
  <p:tag name="RAINPROBLEM" val="ProblemItem"/>
</p:tagLst>
</file>

<file path=ppt/tags/tag253.xml><?xml version="1.0" encoding="utf-8"?>
<p:tagLst xmlns:p="http://schemas.openxmlformats.org/presentationml/2006/main">
  <p:tag name="RAINPROBLEM" val="ProblemItem"/>
</p:tagLst>
</file>

<file path=ppt/tags/tag254.xml><?xml version="1.0" encoding="utf-8"?>
<p:tagLst xmlns:p="http://schemas.openxmlformats.org/presentationml/2006/main">
  <p:tag name="RAINPROBLEM" val="ProblemItem"/>
</p:tagLst>
</file>

<file path=ppt/tags/tag255.xml><?xml version="1.0" encoding="utf-8"?>
<p:tagLst xmlns:p="http://schemas.openxmlformats.org/presentationml/2006/main">
  <p:tag name="RAINPROBLEM" val="ProblemItem"/>
</p:tagLst>
</file>

<file path=ppt/tags/tag256.xml><?xml version="1.0" encoding="utf-8"?>
<p:tagLst xmlns:p="http://schemas.openxmlformats.org/presentationml/2006/main">
  <p:tag name="RAINPROBLEM" val="ProblemBullet"/>
  <p:tag name="RAINPROBLEMTYPE" val="MultipleChoice"/>
  <p:tag name="RAINBULLET" val="Wrong"/>
</p:tagLst>
</file>

<file path=ppt/tags/tag257.xml><?xml version="1.0" encoding="utf-8"?>
<p:tagLst xmlns:p="http://schemas.openxmlformats.org/presentationml/2006/main">
  <p:tag name="RAINPROBLEM" val="ProblemBullet"/>
  <p:tag name="RAINPROBLEMTYPE" val="MultipleChoice"/>
  <p:tag name="RAINBULLET" val="Wrong"/>
</p:tagLst>
</file>

<file path=ppt/tags/tag258.xml><?xml version="1.0" encoding="utf-8"?>
<p:tagLst xmlns:p="http://schemas.openxmlformats.org/presentationml/2006/main">
  <p:tag name="RAINPROBLEM" val="ProblemBullet"/>
  <p:tag name="RAINPROBLEMTYPE" val="MultipleChoice"/>
  <p:tag name="RAINBULLET" val="Wrong"/>
</p:tagLst>
</file>

<file path=ppt/tags/tag259.xml><?xml version="1.0" encoding="utf-8"?>
<p:tagLst xmlns:p="http://schemas.openxmlformats.org/presentationml/2006/main">
  <p:tag name="RAINPROBLEM" val="ProblemSubmit"/>
  <p:tag name="RAINPROBLEMTYPE" val="MultipleChoice"/>
</p:tagLst>
</file>

<file path=ppt/tags/tag26.xml><?xml version="1.0" encoding="utf-8"?>
<p:tagLst xmlns:p="http://schemas.openxmlformats.org/presentationml/2006/main">
  <p:tag name="RAINPROBLEM" val="MultipleChoice"/>
  <p:tag name="PROBLEMSCORE" val="1.0"/>
</p:tagLst>
</file>

<file path=ppt/tags/tag260.xml><?xml version="1.0" encoding="utf-8"?>
<p:tagLst xmlns:p="http://schemas.openxmlformats.org/presentationml/2006/main">
  <p:tag name="RAINPROBLEMTYPE" val="ProblemTypeMarker"/>
</p:tagLst>
</file>

<file path=ppt/tags/tag261.xml><?xml version="1.0" encoding="utf-8"?>
<p:tagLst xmlns:p="http://schemas.openxmlformats.org/presentationml/2006/main">
  <p:tag name="RAINPROBLEMTYPE" val="ProblemTypeMarker"/>
</p:tagLst>
</file>

<file path=ppt/tags/tag262.xml><?xml version="1.0" encoding="utf-8"?>
<p:tagLst xmlns:p="http://schemas.openxmlformats.org/presentationml/2006/main">
  <p:tag name="RAINPROBLEMTYPE" val="ProblemTypeMarker"/>
</p:tagLst>
</file>

<file path=ppt/tags/tag263.xml><?xml version="1.0" encoding="utf-8"?>
<p:tagLst xmlns:p="http://schemas.openxmlformats.org/presentationml/2006/main">
  <p:tag name="RAINPROBLEMTYPE" val="ProblemTypeMarker"/>
</p:tagLst>
</file>

<file path=ppt/tags/tag264.xml><?xml version="1.0" encoding="utf-8"?>
<p:tagLst xmlns:p="http://schemas.openxmlformats.org/presentationml/2006/main">
  <p:tag name="RAINPROBLEMTYPE" val="ProblemTypeMarker"/>
</p:tagLst>
</file>

<file path=ppt/tags/tag265.xml><?xml version="1.0" encoding="utf-8"?>
<p:tagLst xmlns:p="http://schemas.openxmlformats.org/presentationml/2006/main">
  <p:tag name="RAINPROBLEM" val="ProblemSetting"/>
  <p:tag name="RAINPROBLEMTYPE" val="MultipleChoice"/>
</p:tagLst>
</file>

<file path=ppt/tags/tag266.xml><?xml version="1.0" encoding="utf-8"?>
<p:tagLst xmlns:p="http://schemas.openxmlformats.org/presentationml/2006/main">
  <p:tag name="RAINPROBLEM" val="ProblemBullet"/>
  <p:tag name="RAINPROBLEMTYPE" val="MultipleChoice"/>
  <p:tag name="RAINBULLET" val="Wrong"/>
</p:tagLst>
</file>

<file path=ppt/tags/tag267.xml><?xml version="1.0" encoding="utf-8"?>
<p:tagLst xmlns:p="http://schemas.openxmlformats.org/presentationml/2006/main">
  <p:tag name="RAINPROBLEM" val="MultipleChoice"/>
  <p:tag name="PROBLEMSCORE" val="1.0"/>
</p:tagLst>
</file>

<file path=ppt/tags/tag268.xml><?xml version="1.0" encoding="utf-8"?>
<p:tagLst xmlns:p="http://schemas.openxmlformats.org/presentationml/2006/main">
  <p:tag name="RAINPROBLEM" val="ProblemBody"/>
</p:tagLst>
</file>

<file path=ppt/tags/tag269.xml><?xml version="1.0" encoding="utf-8"?>
<p:tagLst xmlns:p="http://schemas.openxmlformats.org/presentationml/2006/main">
  <p:tag name="RAINPROBLEM" val="ProblemItem"/>
</p:tagLst>
</file>

<file path=ppt/tags/tag27.xml><?xml version="1.0" encoding="utf-8"?>
<p:tagLst xmlns:p="http://schemas.openxmlformats.org/presentationml/2006/main">
  <p:tag name="RAINPROBLEM" val="ProblemBody"/>
</p:tagLst>
</file>

<file path=ppt/tags/tag270.xml><?xml version="1.0" encoding="utf-8"?>
<p:tagLst xmlns:p="http://schemas.openxmlformats.org/presentationml/2006/main">
  <p:tag name="RAINPROBLEM" val="ProblemItem"/>
</p:tagLst>
</file>

<file path=ppt/tags/tag271.xml><?xml version="1.0" encoding="utf-8"?>
<p:tagLst xmlns:p="http://schemas.openxmlformats.org/presentationml/2006/main">
  <p:tag name="RAINPROBLEM" val="ProblemItem"/>
</p:tagLst>
</file>

<file path=ppt/tags/tag272.xml><?xml version="1.0" encoding="utf-8"?>
<p:tagLst xmlns:p="http://schemas.openxmlformats.org/presentationml/2006/main">
  <p:tag name="RAINPROBLEM" val="ProblemItem"/>
</p:tagLst>
</file>

<file path=ppt/tags/tag273.xml><?xml version="1.0" encoding="utf-8"?>
<p:tagLst xmlns:p="http://schemas.openxmlformats.org/presentationml/2006/main">
  <p:tag name="RAINPROBLEM" val="ProblemBullet"/>
  <p:tag name="RAINPROBLEMTYPE" val="MultipleChoice"/>
  <p:tag name="RAINBULLET" val="Wrong"/>
</p:tagLst>
</file>

<file path=ppt/tags/tag274.xml><?xml version="1.0" encoding="utf-8"?>
<p:tagLst xmlns:p="http://schemas.openxmlformats.org/presentationml/2006/main">
  <p:tag name="RAINPROBLEM" val="ProblemBullet"/>
  <p:tag name="RAINPROBLEMTYPE" val="MultipleChoice"/>
  <p:tag name="RAINBULLET" val="Wrong"/>
</p:tagLst>
</file>

<file path=ppt/tags/tag275.xml><?xml version="1.0" encoding="utf-8"?>
<p:tagLst xmlns:p="http://schemas.openxmlformats.org/presentationml/2006/main">
  <p:tag name="RAINPROBLEM" val="ProblemBullet"/>
  <p:tag name="RAINPROBLEMTYPE" val="MultipleChoice"/>
  <p:tag name="RAINBULLET" val="Wrong"/>
</p:tagLst>
</file>

<file path=ppt/tags/tag276.xml><?xml version="1.0" encoding="utf-8"?>
<p:tagLst xmlns:p="http://schemas.openxmlformats.org/presentationml/2006/main">
  <p:tag name="RAINPROBLEM" val="ProblemSubmit"/>
  <p:tag name="RAINPROBLEMTYPE" val="MultipleChoice"/>
</p:tagLst>
</file>

<file path=ppt/tags/tag277.xml><?xml version="1.0" encoding="utf-8"?>
<p:tagLst xmlns:p="http://schemas.openxmlformats.org/presentationml/2006/main">
  <p:tag name="RAINPROBLEMTYPE" val="ProblemTypeMarker"/>
</p:tagLst>
</file>

<file path=ppt/tags/tag278.xml><?xml version="1.0" encoding="utf-8"?>
<p:tagLst xmlns:p="http://schemas.openxmlformats.org/presentationml/2006/main">
  <p:tag name="RAINPROBLEMTYPE" val="ProblemTypeMarker"/>
</p:tagLst>
</file>

<file path=ppt/tags/tag279.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 val="ProblemItem"/>
</p:tagLst>
</file>

<file path=ppt/tags/tag280.xml><?xml version="1.0" encoding="utf-8"?>
<p:tagLst xmlns:p="http://schemas.openxmlformats.org/presentationml/2006/main">
  <p:tag name="RAINPROBLEMTYPE" val="ProblemTypeMarker"/>
</p:tagLst>
</file>

<file path=ppt/tags/tag281.xml><?xml version="1.0" encoding="utf-8"?>
<p:tagLst xmlns:p="http://schemas.openxmlformats.org/presentationml/2006/main">
  <p:tag name="RAINPROBLEMTYPE" val="ProblemTypeMarker"/>
</p:tagLst>
</file>

<file path=ppt/tags/tag282.xml><?xml version="1.0" encoding="utf-8"?>
<p:tagLst xmlns:p="http://schemas.openxmlformats.org/presentationml/2006/main">
  <p:tag name="RAINPROBLEM" val="ProblemSetting"/>
  <p:tag name="RAINPROBLEMTYPE" val="MultipleChoice"/>
</p:tagLst>
</file>

<file path=ppt/tags/tag283.xml><?xml version="1.0" encoding="utf-8"?>
<p:tagLst xmlns:p="http://schemas.openxmlformats.org/presentationml/2006/main">
  <p:tag name="RAINPROBLEM" val="ProblemBullet"/>
  <p:tag name="RAINPROBLEMTYPE" val="MultipleChoice"/>
  <p:tag name="RAINBULLET" val="Wrong"/>
</p:tagLst>
</file>

<file path=ppt/tags/tag284.xml><?xml version="1.0" encoding="utf-8"?>
<p:tagLst xmlns:p="http://schemas.openxmlformats.org/presentationml/2006/main">
  <p:tag name="RAINPROBLEM" val="MultipleChoice"/>
  <p:tag name="PROBLEMSCORE" val="1.0"/>
</p:tagLst>
</file>

<file path=ppt/tags/tag285.xml><?xml version="1.0" encoding="utf-8"?>
<p:tagLst xmlns:p="http://schemas.openxmlformats.org/presentationml/2006/main">
  <p:tag name="RAINPROBLEM" val="ProblemBody"/>
</p:tagLst>
</file>

<file path=ppt/tags/tag286.xml><?xml version="1.0" encoding="utf-8"?>
<p:tagLst xmlns:p="http://schemas.openxmlformats.org/presentationml/2006/main">
  <p:tag name="RAINPROBLEM" val="ProblemItem"/>
</p:tagLst>
</file>

<file path=ppt/tags/tag287.xml><?xml version="1.0" encoding="utf-8"?>
<p:tagLst xmlns:p="http://schemas.openxmlformats.org/presentationml/2006/main">
  <p:tag name="RAINPROBLEM" val="ProblemItem"/>
</p:tagLst>
</file>

<file path=ppt/tags/tag288.xml><?xml version="1.0" encoding="utf-8"?>
<p:tagLst xmlns:p="http://schemas.openxmlformats.org/presentationml/2006/main">
  <p:tag name="RAINPROBLEM" val="ProblemItem"/>
</p:tagLst>
</file>

<file path=ppt/tags/tag289.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290.xml><?xml version="1.0" encoding="utf-8"?>
<p:tagLst xmlns:p="http://schemas.openxmlformats.org/presentationml/2006/main">
  <p:tag name="RAINPROBLEM" val="ProblemBullet"/>
  <p:tag name="RAINPROBLEMTYPE" val="MultipleChoice"/>
  <p:tag name="RAINBULLET" val="Wrong"/>
</p:tagLst>
</file>

<file path=ppt/tags/tag291.xml><?xml version="1.0" encoding="utf-8"?>
<p:tagLst xmlns:p="http://schemas.openxmlformats.org/presentationml/2006/main">
  <p:tag name="RAINPROBLEM" val="ProblemBullet"/>
  <p:tag name="RAINPROBLEMTYPE" val="MultipleChoice"/>
  <p:tag name="RAINBULLET" val="Wrong"/>
</p:tagLst>
</file>

<file path=ppt/tags/tag292.xml><?xml version="1.0" encoding="utf-8"?>
<p:tagLst xmlns:p="http://schemas.openxmlformats.org/presentationml/2006/main">
  <p:tag name="RAINPROBLEM" val="ProblemBullet"/>
  <p:tag name="RAINPROBLEMTYPE" val="MultipleChoice"/>
  <p:tag name="RAINBULLET" val="Wrong"/>
</p:tagLst>
</file>

<file path=ppt/tags/tag293.xml><?xml version="1.0" encoding="utf-8"?>
<p:tagLst xmlns:p="http://schemas.openxmlformats.org/presentationml/2006/main">
  <p:tag name="RAINPROBLEM" val="ProblemSubmit"/>
  <p:tag name="RAINPROBLEMTYPE" val="MultipleChoice"/>
</p:tagLst>
</file>

<file path=ppt/tags/tag294.xml><?xml version="1.0" encoding="utf-8"?>
<p:tagLst xmlns:p="http://schemas.openxmlformats.org/presentationml/2006/main">
  <p:tag name="RAINPROBLEMTYPE" val="ProblemTypeMarker"/>
</p:tagLst>
</file>

<file path=ppt/tags/tag295.xml><?xml version="1.0" encoding="utf-8"?>
<p:tagLst xmlns:p="http://schemas.openxmlformats.org/presentationml/2006/main">
  <p:tag name="RAINPROBLEMTYPE" val="ProblemTypeMarker"/>
</p:tagLst>
</file>

<file path=ppt/tags/tag296.xml><?xml version="1.0" encoding="utf-8"?>
<p:tagLst xmlns:p="http://schemas.openxmlformats.org/presentationml/2006/main">
  <p:tag name="RAINPROBLEMTYPE" val="ProblemTypeMarker"/>
</p:tagLst>
</file>

<file path=ppt/tags/tag297.xml><?xml version="1.0" encoding="utf-8"?>
<p:tagLst xmlns:p="http://schemas.openxmlformats.org/presentationml/2006/main">
  <p:tag name="RAINPROBLEMTYPE" val="ProblemTypeMarker"/>
</p:tagLst>
</file>

<file path=ppt/tags/tag298.xml><?xml version="1.0" encoding="utf-8"?>
<p:tagLst xmlns:p="http://schemas.openxmlformats.org/presentationml/2006/main">
  <p:tag name="RAINPROBLEMTYPE" val="ProblemTypeMarker"/>
</p:tagLst>
</file>

<file path=ppt/tags/tag299.xml><?xml version="1.0" encoding="utf-8"?>
<p:tagLst xmlns:p="http://schemas.openxmlformats.org/presentationml/2006/main">
  <p:tag name="RAINPROBLEM" val="ProblemSetting"/>
  <p:tag name="RAINPROBLEMTYPE" val="MultipleChoice"/>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00.xml><?xml version="1.0" encoding="utf-8"?>
<p:tagLst xmlns:p="http://schemas.openxmlformats.org/presentationml/2006/main">
  <p:tag name="RAINPROBLEM" val="ProblemBullet"/>
  <p:tag name="RAINPROBLEMTYPE" val="MultipleChoice"/>
  <p:tag name="RAINBULLET" val="Wrong"/>
</p:tagLst>
</file>

<file path=ppt/tags/tag301.xml><?xml version="1.0" encoding="utf-8"?>
<p:tagLst xmlns:p="http://schemas.openxmlformats.org/presentationml/2006/main">
  <p:tag name="RAINPROBLEM" val="MultipleChoice"/>
  <p:tag name="PROBLEMSCORE" val="1.0"/>
</p:tagLst>
</file>

<file path=ppt/tags/tag302.xml><?xml version="1.0" encoding="utf-8"?>
<p:tagLst xmlns:p="http://schemas.openxmlformats.org/presentationml/2006/main">
  <p:tag name="RAINPROBLEM" val="ProblemBody"/>
</p:tagLst>
</file>

<file path=ppt/tags/tag303.xml><?xml version="1.0" encoding="utf-8"?>
<p:tagLst xmlns:p="http://schemas.openxmlformats.org/presentationml/2006/main">
  <p:tag name="RAINPROBLEM" val="ProblemItem"/>
</p:tagLst>
</file>

<file path=ppt/tags/tag304.xml><?xml version="1.0" encoding="utf-8"?>
<p:tagLst xmlns:p="http://schemas.openxmlformats.org/presentationml/2006/main">
  <p:tag name="RAINPROBLEM" val="ProblemItem"/>
</p:tagLst>
</file>

<file path=ppt/tags/tag305.xml><?xml version="1.0" encoding="utf-8"?>
<p:tagLst xmlns:p="http://schemas.openxmlformats.org/presentationml/2006/main">
  <p:tag name="RAINPROBLEM" val="ProblemItem"/>
</p:tagLst>
</file>

<file path=ppt/tags/tag306.xml><?xml version="1.0" encoding="utf-8"?>
<p:tagLst xmlns:p="http://schemas.openxmlformats.org/presentationml/2006/main">
  <p:tag name="RAINPROBLEM" val="ProblemItem"/>
</p:tagLst>
</file>

<file path=ppt/tags/tag307.xml><?xml version="1.0" encoding="utf-8"?>
<p:tagLst xmlns:p="http://schemas.openxmlformats.org/presentationml/2006/main">
  <p:tag name="RAINPROBLEM" val="ProblemBullet"/>
  <p:tag name="RAINPROBLEMTYPE" val="MultipleChoice"/>
  <p:tag name="RAINBULLET" val="Wrong"/>
</p:tagLst>
</file>

<file path=ppt/tags/tag308.xml><?xml version="1.0" encoding="utf-8"?>
<p:tagLst xmlns:p="http://schemas.openxmlformats.org/presentationml/2006/main">
  <p:tag name="RAINPROBLEM" val="ProblemBullet"/>
  <p:tag name="RAINPROBLEMTYPE" val="MultipleChoice"/>
  <p:tag name="RAINBULLET" val="Wrong"/>
</p:tagLst>
</file>

<file path=ppt/tags/tag309.xml><?xml version="1.0" encoding="utf-8"?>
<p:tagLst xmlns:p="http://schemas.openxmlformats.org/presentationml/2006/main">
  <p:tag name="RAINPROBLEM" val="ProblemBullet"/>
  <p:tag name="RAINPROBLEMTYPE" val="MultipleChoice"/>
  <p:tag name="RAINBULLET" val="Wrong"/>
</p:tagLst>
</file>

<file path=ppt/tags/tag31.xml><?xml version="1.0" encoding="utf-8"?>
<p:tagLst xmlns:p="http://schemas.openxmlformats.org/presentationml/2006/main">
  <p:tag name="RAINPROBLEM" val="ProblemItem"/>
</p:tagLst>
</file>

<file path=ppt/tags/tag310.xml><?xml version="1.0" encoding="utf-8"?>
<p:tagLst xmlns:p="http://schemas.openxmlformats.org/presentationml/2006/main">
  <p:tag name="RAINPROBLEM" val="ProblemSubmit"/>
  <p:tag name="RAINPROBLEMTYPE" val="MultipleChoice"/>
</p:tagLst>
</file>

<file path=ppt/tags/tag311.xml><?xml version="1.0" encoding="utf-8"?>
<p:tagLst xmlns:p="http://schemas.openxmlformats.org/presentationml/2006/main">
  <p:tag name="RAINPROBLEMTYPE" val="ProblemTypeMarker"/>
</p:tagLst>
</file>

<file path=ppt/tags/tag312.xml><?xml version="1.0" encoding="utf-8"?>
<p:tagLst xmlns:p="http://schemas.openxmlformats.org/presentationml/2006/main">
  <p:tag name="RAINPROBLEMTYPE" val="ProblemTypeMarker"/>
</p:tagLst>
</file>

<file path=ppt/tags/tag313.xml><?xml version="1.0" encoding="utf-8"?>
<p:tagLst xmlns:p="http://schemas.openxmlformats.org/presentationml/2006/main">
  <p:tag name="RAINPROBLEMTYPE" val="ProblemTypeMarker"/>
</p:tagLst>
</file>

<file path=ppt/tags/tag314.xml><?xml version="1.0" encoding="utf-8"?>
<p:tagLst xmlns:p="http://schemas.openxmlformats.org/presentationml/2006/main">
  <p:tag name="RAINPROBLEMTYPE" val="ProblemTypeMarker"/>
</p:tagLst>
</file>

<file path=ppt/tags/tag315.xml><?xml version="1.0" encoding="utf-8"?>
<p:tagLst xmlns:p="http://schemas.openxmlformats.org/presentationml/2006/main">
  <p:tag name="RAINPROBLEMTYPE" val="ProblemTypeMarker"/>
</p:tagLst>
</file>

<file path=ppt/tags/tag316.xml><?xml version="1.0" encoding="utf-8"?>
<p:tagLst xmlns:p="http://schemas.openxmlformats.org/presentationml/2006/main">
  <p:tag name="RAINPROBLEM" val="ProblemSetting"/>
  <p:tag name="RAINPROBLEMTYPE" val="MultipleChoice"/>
</p:tagLst>
</file>

<file path=ppt/tags/tag317.xml><?xml version="1.0" encoding="utf-8"?>
<p:tagLst xmlns:p="http://schemas.openxmlformats.org/presentationml/2006/main">
  <p:tag name="RAINPROBLEM" val="ProblemBullet"/>
  <p:tag name="RAINPROBLEMTYPE" val="MultipleChoice"/>
  <p:tag name="RAINBULLET" val="Wrong"/>
</p:tagLst>
</file>

<file path=ppt/tags/tag318.xml><?xml version="1.0" encoding="utf-8"?>
<p:tagLst xmlns:p="http://schemas.openxmlformats.org/presentationml/2006/main">
  <p:tag name="RAINPROBLEM" val="MultipleChoice"/>
  <p:tag name="PROBLEMSCORE" val="1.0"/>
</p:tagLst>
</file>

<file path=ppt/tags/tag319.xml><?xml version="1.0" encoding="utf-8"?>
<p:tagLst xmlns:p="http://schemas.openxmlformats.org/presentationml/2006/main">
  <p:tag name="RAINPROBLEM" val="ProblemBody"/>
</p:tagLst>
</file>

<file path=ppt/tags/tag32.xml><?xml version="1.0" encoding="utf-8"?>
<p:tagLst xmlns:p="http://schemas.openxmlformats.org/presentationml/2006/main">
  <p:tag name="RAINPROBLEM" val="ProblemBullet"/>
  <p:tag name="RAINPROBLEMTYPE" val="MultipleChoice"/>
  <p:tag name="RAINBULLET" val="Wrong"/>
</p:tagLst>
</file>

<file path=ppt/tags/tag320.xml><?xml version="1.0" encoding="utf-8"?>
<p:tagLst xmlns:p="http://schemas.openxmlformats.org/presentationml/2006/main">
  <p:tag name="RAINPROBLEM" val="ProblemItem"/>
</p:tagLst>
</file>

<file path=ppt/tags/tag321.xml><?xml version="1.0" encoding="utf-8"?>
<p:tagLst xmlns:p="http://schemas.openxmlformats.org/presentationml/2006/main">
  <p:tag name="RAINPROBLEM" val="ProblemItem"/>
</p:tagLst>
</file>

<file path=ppt/tags/tag322.xml><?xml version="1.0" encoding="utf-8"?>
<p:tagLst xmlns:p="http://schemas.openxmlformats.org/presentationml/2006/main">
  <p:tag name="RAINPROBLEM" val="ProblemItem"/>
</p:tagLst>
</file>

<file path=ppt/tags/tag323.xml><?xml version="1.0" encoding="utf-8"?>
<p:tagLst xmlns:p="http://schemas.openxmlformats.org/presentationml/2006/main">
  <p:tag name="RAINPROBLEM" val="ProblemItem"/>
</p:tagLst>
</file>

<file path=ppt/tags/tag324.xml><?xml version="1.0" encoding="utf-8"?>
<p:tagLst xmlns:p="http://schemas.openxmlformats.org/presentationml/2006/main">
  <p:tag name="RAINPROBLEM" val="ProblemBullet"/>
  <p:tag name="RAINPROBLEMTYPE" val="MultipleChoice"/>
  <p:tag name="RAINBULLET" val="Wrong"/>
</p:tagLst>
</file>

<file path=ppt/tags/tag325.xml><?xml version="1.0" encoding="utf-8"?>
<p:tagLst xmlns:p="http://schemas.openxmlformats.org/presentationml/2006/main">
  <p:tag name="RAINPROBLEM" val="ProblemBullet"/>
  <p:tag name="RAINPROBLEMTYPE" val="MultipleChoice"/>
  <p:tag name="RAINBULLET" val="Wrong"/>
</p:tagLst>
</file>

<file path=ppt/tags/tag326.xml><?xml version="1.0" encoding="utf-8"?>
<p:tagLst xmlns:p="http://schemas.openxmlformats.org/presentationml/2006/main">
  <p:tag name="RAINPROBLEM" val="ProblemBullet"/>
  <p:tag name="RAINPROBLEMTYPE" val="MultipleChoice"/>
  <p:tag name="RAINBULLET" val="Wrong"/>
</p:tagLst>
</file>

<file path=ppt/tags/tag327.xml><?xml version="1.0" encoding="utf-8"?>
<p:tagLst xmlns:p="http://schemas.openxmlformats.org/presentationml/2006/main">
  <p:tag name="RAINPROBLEM" val="ProblemSubmit"/>
  <p:tag name="RAINPROBLEMTYPE" val="MultipleChoice"/>
</p:tagLst>
</file>

<file path=ppt/tags/tag328.xml><?xml version="1.0" encoding="utf-8"?>
<p:tagLst xmlns:p="http://schemas.openxmlformats.org/presentationml/2006/main">
  <p:tag name="RAINPROBLEMTYPE" val="ProblemTypeMarker"/>
</p:tagLst>
</file>

<file path=ppt/tags/tag329.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 val="ProblemBullet"/>
  <p:tag name="RAINPROBLEMTYPE" val="MultipleChoice"/>
  <p:tag name="RAINBULLET" val="Wrong"/>
</p:tagLst>
</file>

<file path=ppt/tags/tag330.xml><?xml version="1.0" encoding="utf-8"?>
<p:tagLst xmlns:p="http://schemas.openxmlformats.org/presentationml/2006/main">
  <p:tag name="RAINPROBLEMTYPE" val="ProblemTypeMarker"/>
</p:tagLst>
</file>

<file path=ppt/tags/tag331.xml><?xml version="1.0" encoding="utf-8"?>
<p:tagLst xmlns:p="http://schemas.openxmlformats.org/presentationml/2006/main">
  <p:tag name="RAINPROBLEMTYPE" val="ProblemTypeMarker"/>
</p:tagLst>
</file>

<file path=ppt/tags/tag332.xml><?xml version="1.0" encoding="utf-8"?>
<p:tagLst xmlns:p="http://schemas.openxmlformats.org/presentationml/2006/main">
  <p:tag name="RAINPROBLEMTYPE" val="ProblemTypeMarker"/>
</p:tagLst>
</file>

<file path=ppt/tags/tag333.xml><?xml version="1.0" encoding="utf-8"?>
<p:tagLst xmlns:p="http://schemas.openxmlformats.org/presentationml/2006/main">
  <p:tag name="RAINPROBLEM" val="ProblemSetting"/>
  <p:tag name="RAINPROBLEMTYPE" val="MultipleChoice"/>
</p:tagLst>
</file>

<file path=ppt/tags/tag334.xml><?xml version="1.0" encoding="utf-8"?>
<p:tagLst xmlns:p="http://schemas.openxmlformats.org/presentationml/2006/main">
  <p:tag name="RAINPROBLEM" val="ProblemBullet"/>
  <p:tag name="RAINPROBLEMTYPE" val="MultipleChoice"/>
  <p:tag name="RAINBULLET" val="Wrong"/>
</p:tagLst>
</file>

<file path=ppt/tags/tag335.xml><?xml version="1.0" encoding="utf-8"?>
<p:tagLst xmlns:p="http://schemas.openxmlformats.org/presentationml/2006/main">
  <p:tag name="RAINPROBLEM" val="MultipleChoice"/>
  <p:tag name="PROBLEMSCORE" val="1.0"/>
</p:tagLst>
</file>

<file path=ppt/tags/tag336.xml><?xml version="1.0" encoding="utf-8"?>
<p:tagLst xmlns:p="http://schemas.openxmlformats.org/presentationml/2006/main">
  <p:tag name="RAINPROBLEM" val="ProblemBody"/>
</p:tagLst>
</file>

<file path=ppt/tags/tag337.xml><?xml version="1.0" encoding="utf-8"?>
<p:tagLst xmlns:p="http://schemas.openxmlformats.org/presentationml/2006/main">
  <p:tag name="RAINPROBLEM" val="ProblemSubmit"/>
  <p:tag name="RAINPROBLEMTYPE" val="FillBlank"/>
</p:tagLst>
</file>

<file path=ppt/tags/tag338.xml><?xml version="1.0" encoding="utf-8"?>
<p:tagLst xmlns:p="http://schemas.openxmlformats.org/presentationml/2006/main">
  <p:tag name="PRODUCTVERSIONTIP3" val="PRODUCTVERSIONTIP3"/>
</p:tagLst>
</file>

<file path=ppt/tags/tag339.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 val="ProblemBullet"/>
  <p:tag name="RAINPROBLEMTYPE" val="MultipleChoice"/>
  <p:tag name="RAINBULLET" val="Wrong"/>
</p:tagLst>
</file>

<file path=ppt/tags/tag340.xml><?xml version="1.0" encoding="utf-8"?>
<p:tagLst xmlns:p="http://schemas.openxmlformats.org/presentationml/2006/main">
  <p:tag name="RAINPROBLEMTYPE" val="ProblemTypeMarker"/>
</p:tagLst>
</file>

<file path=ppt/tags/tag341.xml><?xml version="1.0" encoding="utf-8"?>
<p:tagLst xmlns:p="http://schemas.openxmlformats.org/presentationml/2006/main">
  <p:tag name="RAINPROBLEMTYPE" val="ProblemTypeMarker"/>
</p:tagLst>
</file>

<file path=ppt/tags/tag342.xml><?xml version="1.0" encoding="utf-8"?>
<p:tagLst xmlns:p="http://schemas.openxmlformats.org/presentationml/2006/main">
  <p:tag name="RAINPROBLEMTYPE" val="ProblemTypeMarker"/>
</p:tagLst>
</file>

<file path=ppt/tags/tag343.xml><?xml version="1.0" encoding="utf-8"?>
<p:tagLst xmlns:p="http://schemas.openxmlformats.org/presentationml/2006/main">
  <p:tag name="RAINPROBLEMTYPE" val="ProblemTypeMarker"/>
</p:tagLst>
</file>

<file path=ppt/tags/tag344.xml><?xml version="1.0" encoding="utf-8"?>
<p:tagLst xmlns:p="http://schemas.openxmlformats.org/presentationml/2006/main">
  <p:tag name="RAINPROBLEM" val="ProblemSetting"/>
  <p:tag name="RAINPROBLEMTYPE" val="FillBlank"/>
</p:tagLst>
</file>

<file path=ppt/tags/tag345.xml><?xml version="1.0" encoding="utf-8"?>
<p:tagLst xmlns:p="http://schemas.openxmlformats.org/presentationml/2006/main">
  <p:tag name="RAINPROBLEM" val="FillBlank"/>
  <p:tag name="PROBLEMBLANKKEYWORD" val="填空"/>
  <p:tag name="PROBLEMSCORE" val="4.0"/>
  <p:tag name="PROBLEMBLANK" val="[{&quot;Num&quot;:1,&quot;Score&quot;:1.0,&quot;Answers&quot;:[&quot;向量数据表示&quot;],&quot;CaseSensitive&quot;:false,&quot;FuzzyMatch&quot;:false},{&quot;Num&quot;:2,&quot;Score&quot;:1.0,&quot;Answers&quot;:[&quot;堆栈书记表示&quot;],&quot;CaseSensitive&quot;:false,&quot;FuzzyMatch&quot;:false},{&quot;Num&quot;:3,&quot;Score&quot;:1.0,&quot;Answers&quot;:[&quot;标志符数据表示&quot;],&quot;CaseSensitive&quot;:false,&quot;FuzzyMatch&quot;:false},{&quot;Num&quot;:4,&quot;Score&quot;:1.0,&quot;Answers&quot;:[&quot;数据描述符&quot;],&quot;CaseSensitive&quot;:false,&quot;FuzzyMatch&quot;:false}]"/>
</p:tagLst>
</file>

<file path=ppt/tags/tag346.xml><?xml version="1.0" encoding="utf-8"?>
<p:tagLst xmlns:p="http://schemas.openxmlformats.org/presentationml/2006/main">
  <p:tag name="RAINPROBLEM" val="ProblemBody"/>
</p:tagLst>
</file>

<file path=ppt/tags/tag347.xml><?xml version="1.0" encoding="utf-8"?>
<p:tagLst xmlns:p="http://schemas.openxmlformats.org/presentationml/2006/main">
  <p:tag name="RAINPROBLEM" val="ProblemItem"/>
</p:tagLst>
</file>

<file path=ppt/tags/tag348.xml><?xml version="1.0" encoding="utf-8"?>
<p:tagLst xmlns:p="http://schemas.openxmlformats.org/presentationml/2006/main">
  <p:tag name="RAINPROBLEM" val="ProblemItem"/>
</p:tagLst>
</file>

<file path=ppt/tags/tag349.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Submit"/>
  <p:tag name="RAINPROBLEMTYPE" val="MultipleChoice"/>
</p:tagLst>
</file>

<file path=ppt/tags/tag350.xml><?xml version="1.0" encoding="utf-8"?>
<p:tagLst xmlns:p="http://schemas.openxmlformats.org/presentationml/2006/main">
  <p:tag name="RAINPROBLEM" val="ProblemSubmit"/>
  <p:tag name="RAINPROBLEMTYPE" val="MultipleChoice"/>
</p:tagLst>
</file>

<file path=ppt/tags/tag351.xml><?xml version="1.0" encoding="utf-8"?>
<p:tagLst xmlns:p="http://schemas.openxmlformats.org/presentationml/2006/main">
  <p:tag name="RAINPROBLEMTYPE" val="ProblemTypeMarker"/>
</p:tagLst>
</file>

<file path=ppt/tags/tag352.xml><?xml version="1.0" encoding="utf-8"?>
<p:tagLst xmlns:p="http://schemas.openxmlformats.org/presentationml/2006/main">
  <p:tag name="RAINPROBLEMTYPE" val="ProblemTypeMarker"/>
</p:tagLst>
</file>

<file path=ppt/tags/tag353.xml><?xml version="1.0" encoding="utf-8"?>
<p:tagLst xmlns:p="http://schemas.openxmlformats.org/presentationml/2006/main">
  <p:tag name="RAINPROBLEMTYPE" val="ProblemTypeMarker"/>
</p:tagLst>
</file>

<file path=ppt/tags/tag354.xml><?xml version="1.0" encoding="utf-8"?>
<p:tagLst xmlns:p="http://schemas.openxmlformats.org/presentationml/2006/main">
  <p:tag name="RAINPROBLEMTYPE" val="ProblemTypeMarker"/>
</p:tagLst>
</file>

<file path=ppt/tags/tag355.xml><?xml version="1.0" encoding="utf-8"?>
<p:tagLst xmlns:p="http://schemas.openxmlformats.org/presentationml/2006/main">
  <p:tag name="RAINPROBLEMTYPE" val="ProblemTypeMarker"/>
</p:tagLst>
</file>

<file path=ppt/tags/tag356.xml><?xml version="1.0" encoding="utf-8"?>
<p:tagLst xmlns:p="http://schemas.openxmlformats.org/presentationml/2006/main">
  <p:tag name="RAINPROBLEM" val="ProblemSetting"/>
  <p:tag name="RAINPROBLEMTYPE" val="MultipleChoice"/>
</p:tagLst>
</file>

<file path=ppt/tags/tag357.xml><?xml version="1.0" encoding="utf-8"?>
<p:tagLst xmlns:p="http://schemas.openxmlformats.org/presentationml/2006/main">
  <p:tag name="RAINPROBLEM" val="ProblemBullet"/>
  <p:tag name="RAINPROBLEMTYPE" val="MultipleChoice"/>
  <p:tag name="RAINBULLET" val="Wrong"/>
</p:tagLst>
</file>

<file path=ppt/tags/tag358.xml><?xml version="1.0" encoding="utf-8"?>
<p:tagLst xmlns:p="http://schemas.openxmlformats.org/presentationml/2006/main">
  <p:tag name="RAINPROBLEM" val="MultipleChoice"/>
  <p:tag name="PROBLEMSCORE" val="1.0"/>
</p:tagLst>
</file>

<file path=ppt/tags/tag359.xml><?xml version="1.0" encoding="utf-8"?>
<p:tagLst xmlns:p="http://schemas.openxmlformats.org/presentationml/2006/main">
  <p:tag name="RAINPROBLEM" val="ProblemBody"/>
</p:tagLst>
</file>

<file path=ppt/tags/tag36.xml><?xml version="1.0" encoding="utf-8"?>
<p:tagLst xmlns:p="http://schemas.openxmlformats.org/presentationml/2006/main">
  <p:tag name="RAINPROBLEMTYPE" val="ProblemTypeMarker"/>
</p:tagLst>
</file>

<file path=ppt/tags/tag360.xml><?xml version="1.0" encoding="utf-8"?>
<p:tagLst xmlns:p="http://schemas.openxmlformats.org/presentationml/2006/main">
  <p:tag name="RAINPROBLEM" val="ProblemItem"/>
</p:tagLst>
</file>

<file path=ppt/tags/tag361.xml><?xml version="1.0" encoding="utf-8"?>
<p:tagLst xmlns:p="http://schemas.openxmlformats.org/presentationml/2006/main">
  <p:tag name="RAINPROBLEM" val="ProblemItem"/>
</p:tagLst>
</file>

<file path=ppt/tags/tag362.xml><?xml version="1.0" encoding="utf-8"?>
<p:tagLst xmlns:p="http://schemas.openxmlformats.org/presentationml/2006/main">
  <p:tag name="RAINPROBLEM" val="ProblemBullet"/>
  <p:tag name="RAINPROBLEMTYPE" val="MultipleChoice"/>
  <p:tag name="RAINBULLET" val="Wrong"/>
</p:tagLst>
</file>

<file path=ppt/tags/tag363.xml><?xml version="1.0" encoding="utf-8"?>
<p:tagLst xmlns:p="http://schemas.openxmlformats.org/presentationml/2006/main">
  <p:tag name="RAINPROBLEM" val="ProblemSubmit"/>
  <p:tag name="RAINPROBLEMTYPE" val="MultipleChoice"/>
</p:tagLst>
</file>

<file path=ppt/tags/tag364.xml><?xml version="1.0" encoding="utf-8"?>
<p:tagLst xmlns:p="http://schemas.openxmlformats.org/presentationml/2006/main">
  <p:tag name="RAINPROBLEMTYPE" val="ProblemTypeMarker"/>
</p:tagLst>
</file>

<file path=ppt/tags/tag365.xml><?xml version="1.0" encoding="utf-8"?>
<p:tagLst xmlns:p="http://schemas.openxmlformats.org/presentationml/2006/main">
  <p:tag name="RAINPROBLEMTYPE" val="ProblemTypeMarker"/>
</p:tagLst>
</file>

<file path=ppt/tags/tag366.xml><?xml version="1.0" encoding="utf-8"?>
<p:tagLst xmlns:p="http://schemas.openxmlformats.org/presentationml/2006/main">
  <p:tag name="RAINPROBLEMTYPE" val="ProblemTypeMarker"/>
</p:tagLst>
</file>

<file path=ppt/tags/tag367.xml><?xml version="1.0" encoding="utf-8"?>
<p:tagLst xmlns:p="http://schemas.openxmlformats.org/presentationml/2006/main">
  <p:tag name="RAINPROBLEMTYPE" val="ProblemTypeMarker"/>
</p:tagLst>
</file>

<file path=ppt/tags/tag368.xml><?xml version="1.0" encoding="utf-8"?>
<p:tagLst xmlns:p="http://schemas.openxmlformats.org/presentationml/2006/main">
  <p:tag name="RAINPROBLEMTYPE" val="ProblemTypeMarker"/>
</p:tagLst>
</file>

<file path=ppt/tags/tag369.xml><?xml version="1.0" encoding="utf-8"?>
<p:tagLst xmlns:p="http://schemas.openxmlformats.org/presentationml/2006/main">
  <p:tag name="RAINPROBLEM" val="ProblemSetting"/>
  <p:tag name="RAINPROBLEMTYPE" val="MultipleChoice"/>
</p:tagLst>
</file>

<file path=ppt/tags/tag37.xml><?xml version="1.0" encoding="utf-8"?>
<p:tagLst xmlns:p="http://schemas.openxmlformats.org/presentationml/2006/main">
  <p:tag name="RAINPROBLEMTYPE" val="ProblemTypeMarker"/>
</p:tagLst>
</file>

<file path=ppt/tags/tag370.xml><?xml version="1.0" encoding="utf-8"?>
<p:tagLst xmlns:p="http://schemas.openxmlformats.org/presentationml/2006/main">
  <p:tag name="RAINPROBLEM" val="ProblemBullet"/>
  <p:tag name="RAINPROBLEMTYPE" val="MultipleChoice"/>
  <p:tag name="RAINBULLET" val="Wrong"/>
</p:tagLst>
</file>

<file path=ppt/tags/tag371.xml><?xml version="1.0" encoding="utf-8"?>
<p:tagLst xmlns:p="http://schemas.openxmlformats.org/presentationml/2006/main">
  <p:tag name="RAINPROBLEM" val="MultipleChoice"/>
  <p:tag name="PROBLEMSCORE" val="1.0"/>
</p:tagLst>
</file>

<file path=ppt/tags/tag372.xml><?xml version="1.0" encoding="utf-8"?>
<p:tagLst xmlns:p="http://schemas.openxmlformats.org/presentationml/2006/main">
  <p:tag name="RAINPROBLEM" val="ProblemBody"/>
</p:tagLst>
</file>

<file path=ppt/tags/tag373.xml><?xml version="1.0" encoding="utf-8"?>
<p:tagLst xmlns:p="http://schemas.openxmlformats.org/presentationml/2006/main">
  <p:tag name="RAINPROBLEM" val="ProblemSubmit"/>
  <p:tag name="RAINPROBLEMTYPE" val="FillBlank"/>
</p:tagLst>
</file>

<file path=ppt/tags/tag374.xml><?xml version="1.0" encoding="utf-8"?>
<p:tagLst xmlns:p="http://schemas.openxmlformats.org/presentationml/2006/main">
  <p:tag name="PRODUCTVERSIONTIP3" val="PRODUCTVERSIONTIP3"/>
</p:tagLst>
</file>

<file path=ppt/tags/tag375.xml><?xml version="1.0" encoding="utf-8"?>
<p:tagLst xmlns:p="http://schemas.openxmlformats.org/presentationml/2006/main">
  <p:tag name="RAINPROBLEMTYPE" val="ProblemTypeMarker"/>
</p:tagLst>
</file>

<file path=ppt/tags/tag376.xml><?xml version="1.0" encoding="utf-8"?>
<p:tagLst xmlns:p="http://schemas.openxmlformats.org/presentationml/2006/main">
  <p:tag name="RAINPROBLEMTYPE" val="ProblemTypeMarker"/>
</p:tagLst>
</file>

<file path=ppt/tags/tag377.xml><?xml version="1.0" encoding="utf-8"?>
<p:tagLst xmlns:p="http://schemas.openxmlformats.org/presentationml/2006/main">
  <p:tag name="RAINPROBLEMTYPE" val="ProblemTypeMarker"/>
</p:tagLst>
</file>

<file path=ppt/tags/tag378.xml><?xml version="1.0" encoding="utf-8"?>
<p:tagLst xmlns:p="http://schemas.openxmlformats.org/presentationml/2006/main">
  <p:tag name="RAINPROBLEMTYPE" val="ProblemTypeMarker"/>
</p:tagLst>
</file>

<file path=ppt/tags/tag379.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80.xml><?xml version="1.0" encoding="utf-8"?>
<p:tagLst xmlns:p="http://schemas.openxmlformats.org/presentationml/2006/main">
  <p:tag name="RAINPROBLEM" val="ProblemSetting"/>
  <p:tag name="RAINPROBLEMTYPE" val="FillBlank"/>
</p:tagLst>
</file>

<file path=ppt/tags/tag381.xml><?xml version="1.0" encoding="utf-8"?>
<p:tagLst xmlns:p="http://schemas.openxmlformats.org/presentationml/2006/main">
  <p:tag name="RAINPROBLEM" val="FillBlank"/>
  <p:tag name="PROBLEMBLANKKEYWORD" val="填空"/>
  <p:tag name="PROBLEMBLANKORDER" val="false"/>
  <p:tag name="PROBLEMSCORE" val="3.0"/>
  <p:tag name="PROBLEMBLANK" val="[{&quot;Num&quot;:1,&quot;Score&quot;:1.0,&quot;Answers&quot;:[&quot;大容量&quot;],&quot;CaseSensitive&quot;:false,&quot;FuzzyMatch&quot;:false},{&quot;Num&quot;:2,&quot;Score&quot;:1.0,&quot;Answers&quot;:[&quot;高速度&quot;],&quot;CaseSensitive&quot;:false,&quot;FuzzyMatch&quot;:false},{&quot;Num&quot;:3,&quot;Score&quot;:1.0,&quot;Answers&quot;:[&quot;低价格&quot;],&quot;CaseSensitive&quot;:false,&quot;FuzzyMatch&quot;:false}]"/>
</p:tagLst>
</file>

<file path=ppt/tags/tag382.xml><?xml version="1.0" encoding="utf-8"?>
<p:tagLst xmlns:p="http://schemas.openxmlformats.org/presentationml/2006/main">
  <p:tag name="RAINPROBLEM" val="ProblemBody"/>
</p:tagLst>
</file>

<file path=ppt/tags/tag383.xml><?xml version="1.0" encoding="utf-8"?>
<p:tagLst xmlns:p="http://schemas.openxmlformats.org/presentationml/2006/main">
  <p:tag name="RAINPROBLEM" val="ProblemSubmit"/>
  <p:tag name="RAINPROBLEMTYPE" val="FillBlank"/>
</p:tagLst>
</file>

<file path=ppt/tags/tag384.xml><?xml version="1.0" encoding="utf-8"?>
<p:tagLst xmlns:p="http://schemas.openxmlformats.org/presentationml/2006/main">
  <p:tag name="PRODUCTVERSIONTIP3" val="PRODUCTVERSIONTIP3"/>
</p:tagLst>
</file>

<file path=ppt/tags/tag385.xml><?xml version="1.0" encoding="utf-8"?>
<p:tagLst xmlns:p="http://schemas.openxmlformats.org/presentationml/2006/main">
  <p:tag name="RAINPROBLEMTYPE" val="ProblemTypeMarker"/>
</p:tagLst>
</file>

<file path=ppt/tags/tag386.xml><?xml version="1.0" encoding="utf-8"?>
<p:tagLst xmlns:p="http://schemas.openxmlformats.org/presentationml/2006/main">
  <p:tag name="RAINPROBLEMTYPE" val="ProblemTypeMarker"/>
</p:tagLst>
</file>

<file path=ppt/tags/tag387.xml><?xml version="1.0" encoding="utf-8"?>
<p:tagLst xmlns:p="http://schemas.openxmlformats.org/presentationml/2006/main">
  <p:tag name="RAINPROBLEMTYPE" val="ProblemTypeMarker"/>
</p:tagLst>
</file>

<file path=ppt/tags/tag388.xml><?xml version="1.0" encoding="utf-8"?>
<p:tagLst xmlns:p="http://schemas.openxmlformats.org/presentationml/2006/main">
  <p:tag name="RAINPROBLEMTYPE" val="ProblemTypeMarker"/>
</p:tagLst>
</file>

<file path=ppt/tags/tag389.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390.xml><?xml version="1.0" encoding="utf-8"?>
<p:tagLst xmlns:p="http://schemas.openxmlformats.org/presentationml/2006/main">
  <p:tag name="RAINPROBLEM" val="ProblemSetting"/>
  <p:tag name="RAINPROBLEMTYPE" val="FillBlank"/>
</p:tagLst>
</file>

<file path=ppt/tags/tag391.xml><?xml version="1.0" encoding="utf-8"?>
<p:tagLst xmlns:p="http://schemas.openxmlformats.org/presentationml/2006/main">
  <p:tag name="RAINPROBLEM" val="FillBlank"/>
  <p:tag name="PROBLEMBLANKKEYWORD" val="填空"/>
  <p:tag name="PROBLEMBLANKORDER" val="true"/>
  <p:tag name="PROBLEMSCORE" val="3.0"/>
  <p:tag name="PROBLEMBLANK" val="[{&quot;Num&quot;:1,&quot;Score&quot;:1.0,&quot;Answers&quot;:[&quot;访问时间&quot;],&quot;CaseSensitive&quot;:false,&quot;FuzzyMatch&quot;:false},{&quot;Num&quot;:2,&quot;Score&quot;:1.0,&quot;Answers&quot;:[&quot;存储周期&quot;],&quot;CaseSensitive&quot;:false,&quot;FuzzyMatch&quot;:false},{&quot;Num&quot;:3,&quot;Score&quot;:1.0,&quot;Answers&quot;:[&quot;频宽&quot;],&quot;CaseSensitive&quot;:false,&quot;FuzzyMatch&quot;:false}]"/>
</p:tagLst>
</file>

<file path=ppt/tags/tag392.xml><?xml version="1.0" encoding="utf-8"?>
<p:tagLst xmlns:p="http://schemas.openxmlformats.org/presentationml/2006/main">
  <p:tag name="RAINPROBLEM" val="ProblemBody"/>
</p:tagLst>
</file>

<file path=ppt/tags/tag393.xml><?xml version="1.0" encoding="utf-8"?>
<p:tagLst xmlns:p="http://schemas.openxmlformats.org/presentationml/2006/main">
  <p:tag name="RAINPROBLEM" val="ProblemSubmit"/>
  <p:tag name="RAINPROBLEMTYPE" val="ShortAnswer"/>
</p:tagLst>
</file>

<file path=ppt/tags/tag394.xml><?xml version="1.0" encoding="utf-8"?>
<p:tagLst xmlns:p="http://schemas.openxmlformats.org/presentationml/2006/main">
  <p:tag name="PRODUCTVERSIONTIP" val="PRODUCTVERSIONTIP"/>
</p:tagLst>
</file>

<file path=ppt/tags/tag395.xml><?xml version="1.0" encoding="utf-8"?>
<p:tagLst xmlns:p="http://schemas.openxmlformats.org/presentationml/2006/main">
  <p:tag name="RAINPROBLEMTYPE" val="ProblemTypeMarker"/>
</p:tagLst>
</file>

<file path=ppt/tags/tag396.xml><?xml version="1.0" encoding="utf-8"?>
<p:tagLst xmlns:p="http://schemas.openxmlformats.org/presentationml/2006/main">
  <p:tag name="RAINPROBLEMTYPE" val="ProblemTypeMarker"/>
</p:tagLst>
</file>

<file path=ppt/tags/tag397.xml><?xml version="1.0" encoding="utf-8"?>
<p:tagLst xmlns:p="http://schemas.openxmlformats.org/presentationml/2006/main">
  <p:tag name="RAINPROBLEMTYPE" val="ProblemTypeMarker"/>
</p:tagLst>
</file>

<file path=ppt/tags/tag398.xml><?xml version="1.0" encoding="utf-8"?>
<p:tagLst xmlns:p="http://schemas.openxmlformats.org/presentationml/2006/main">
  <p:tag name="RAINPROBLEMTYPE" val="ProblemTypeMarker"/>
</p:tagLst>
</file>

<file path=ppt/tags/tag39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Bullet"/>
  <p:tag name="RAINPROBLEMTYPE" val="MultipleChoice"/>
  <p:tag name="RAINBULLET" val="Wrong"/>
</p:tagLst>
</file>

<file path=ppt/tags/tag40.xml><?xml version="1.0" encoding="utf-8"?>
<p:tagLst xmlns:p="http://schemas.openxmlformats.org/presentationml/2006/main">
  <p:tag name="RAINPROBLEMTYPE" val="ProblemTypeMarker"/>
</p:tagLst>
</file>

<file path=ppt/tags/tag400.xml><?xml version="1.0" encoding="utf-8"?>
<p:tagLst xmlns:p="http://schemas.openxmlformats.org/presentationml/2006/main">
  <p:tag name="RAINPROBLEM" val="ProblemSetting"/>
  <p:tag name="RAINPROBLEMTYPE" val="ShortAnswer"/>
</p:tagLst>
</file>

<file path=ppt/tags/tag401.xml><?xml version="1.0" encoding="utf-8"?>
<p:tagLst xmlns:p="http://schemas.openxmlformats.org/presentationml/2006/main">
  <p:tag name="RAINPROBLEM" val="ShortAnswer"/>
  <p:tag name="PROBLEMSCORE" val="7.0"/>
  <p:tag name="PROBLEMVOICEALLOWED" val="False"/>
</p:tagLst>
</file>

<file path=ppt/tags/tag402.xml><?xml version="1.0" encoding="utf-8"?>
<p:tagLst xmlns:p="http://schemas.openxmlformats.org/presentationml/2006/main">
  <p:tag name="RAINPROBLEM" val="ProblemBody"/>
</p:tagLst>
</file>

<file path=ppt/tags/tag403.xml><?xml version="1.0" encoding="utf-8"?>
<p:tagLst xmlns:p="http://schemas.openxmlformats.org/presentationml/2006/main">
  <p:tag name="RAINPROBLEM" val="ProblemItem"/>
</p:tagLst>
</file>

<file path=ppt/tags/tag404.xml><?xml version="1.0" encoding="utf-8"?>
<p:tagLst xmlns:p="http://schemas.openxmlformats.org/presentationml/2006/main">
  <p:tag name="RAINPROBLEM" val="ProblemItem"/>
</p:tagLst>
</file>

<file path=ppt/tags/tag405.xml><?xml version="1.0" encoding="utf-8"?>
<p:tagLst xmlns:p="http://schemas.openxmlformats.org/presentationml/2006/main">
  <p:tag name="RAINPROBLEM" val="ProblemItem"/>
</p:tagLst>
</file>

<file path=ppt/tags/tag406.xml><?xml version="1.0" encoding="utf-8"?>
<p:tagLst xmlns:p="http://schemas.openxmlformats.org/presentationml/2006/main">
  <p:tag name="RAINPROBLEM" val="ProblemItem"/>
</p:tagLst>
</file>

<file path=ppt/tags/tag407.xml><?xml version="1.0" encoding="utf-8"?>
<p:tagLst xmlns:p="http://schemas.openxmlformats.org/presentationml/2006/main">
  <p:tag name="RAINPROBLEM" val="ProblemBullet"/>
  <p:tag name="RAINPROBLEMTYPE" val="MultipleChoice"/>
  <p:tag name="RAINBULLET" val="Wrong"/>
</p:tagLst>
</file>

<file path=ppt/tags/tag408.xml><?xml version="1.0" encoding="utf-8"?>
<p:tagLst xmlns:p="http://schemas.openxmlformats.org/presentationml/2006/main">
  <p:tag name="RAINPROBLEM" val="ProblemBullet"/>
  <p:tag name="RAINPROBLEMTYPE" val="MultipleChoice"/>
  <p:tag name="RAINBULLET" val="Wrong"/>
</p:tagLst>
</file>

<file path=ppt/tags/tag409.xml><?xml version="1.0" encoding="utf-8"?>
<p:tagLst xmlns:p="http://schemas.openxmlformats.org/presentationml/2006/main">
  <p:tag name="RAINPROBLEM" val="ProblemBullet"/>
  <p:tag name="RAINPROBLEMTYPE" val="MultipleChoice"/>
  <p:tag name="RAINBULLET" val="Wrong"/>
</p:tagLst>
</file>

<file path=ppt/tags/tag41.xml><?xml version="1.0" encoding="utf-8"?>
<p:tagLst xmlns:p="http://schemas.openxmlformats.org/presentationml/2006/main">
  <p:tag name="RAINPROBLEM" val="ProblemSetting"/>
  <p:tag name="RAINPROBLEMTYPE" val="MultipleChoice"/>
</p:tagLst>
</file>

<file path=ppt/tags/tag410.xml><?xml version="1.0" encoding="utf-8"?>
<p:tagLst xmlns:p="http://schemas.openxmlformats.org/presentationml/2006/main">
  <p:tag name="RAINPROBLEM" val="ProblemSubmit"/>
  <p:tag name="RAINPROBLEMTYPE" val="MultipleChoice"/>
</p:tagLst>
</file>

<file path=ppt/tags/tag411.xml><?xml version="1.0" encoding="utf-8"?>
<p:tagLst xmlns:p="http://schemas.openxmlformats.org/presentationml/2006/main">
  <p:tag name="RAINPROBLEMTYPE" val="ProblemTypeMarker"/>
</p:tagLst>
</file>

<file path=ppt/tags/tag412.xml><?xml version="1.0" encoding="utf-8"?>
<p:tagLst xmlns:p="http://schemas.openxmlformats.org/presentationml/2006/main">
  <p:tag name="RAINPROBLEMTYPE" val="ProblemTypeMarker"/>
</p:tagLst>
</file>

<file path=ppt/tags/tag413.xml><?xml version="1.0" encoding="utf-8"?>
<p:tagLst xmlns:p="http://schemas.openxmlformats.org/presentationml/2006/main">
  <p:tag name="RAINPROBLEMTYPE" val="ProblemTypeMarker"/>
</p:tagLst>
</file>

<file path=ppt/tags/tag414.xml><?xml version="1.0" encoding="utf-8"?>
<p:tagLst xmlns:p="http://schemas.openxmlformats.org/presentationml/2006/main">
  <p:tag name="RAINPROBLEMTYPE" val="ProblemTypeMarker"/>
</p:tagLst>
</file>

<file path=ppt/tags/tag415.xml><?xml version="1.0" encoding="utf-8"?>
<p:tagLst xmlns:p="http://schemas.openxmlformats.org/presentationml/2006/main">
  <p:tag name="RAINPROBLEMTYPE" val="ProblemTypeMarker"/>
</p:tagLst>
</file>

<file path=ppt/tags/tag416.xml><?xml version="1.0" encoding="utf-8"?>
<p:tagLst xmlns:p="http://schemas.openxmlformats.org/presentationml/2006/main">
  <p:tag name="RAINPROBLEM" val="ProblemSetting"/>
  <p:tag name="RAINPROBLEMTYPE" val="MultipleChoice"/>
</p:tagLst>
</file>

<file path=ppt/tags/tag417.xml><?xml version="1.0" encoding="utf-8"?>
<p:tagLst xmlns:p="http://schemas.openxmlformats.org/presentationml/2006/main">
  <p:tag name="RAINPROBLEM" val="ProblemBullet"/>
  <p:tag name="RAINPROBLEMTYPE" val="MultipleChoice"/>
  <p:tag name="RAINBULLET" val="Wrong"/>
</p:tagLst>
</file>

<file path=ppt/tags/tag418.xml><?xml version="1.0" encoding="utf-8"?>
<p:tagLst xmlns:p="http://schemas.openxmlformats.org/presentationml/2006/main">
  <p:tag name="RAINPROBLEM" val="MultipleChoice"/>
  <p:tag name="PROBLEMSCORE" val="1.0"/>
</p:tagLst>
</file>

<file path=ppt/tags/tag419.xml><?xml version="1.0" encoding="utf-8"?>
<p:tagLst xmlns:p="http://schemas.openxmlformats.org/presentationml/2006/main">
  <p:tag name="RAINPROBLEM" val="ProblemBody"/>
</p:tagLst>
</file>

<file path=ppt/tags/tag42.xml><?xml version="1.0" encoding="utf-8"?>
<p:tagLst xmlns:p="http://schemas.openxmlformats.org/presentationml/2006/main">
  <p:tag name="RAINPROBLEM" val="ProblemBullet"/>
  <p:tag name="RAINPROBLEMTYPE" val="MultipleChoice"/>
  <p:tag name="RAINBULLET" val="Wrong"/>
</p:tagLst>
</file>

<file path=ppt/tags/tag420.xml><?xml version="1.0" encoding="utf-8"?>
<p:tagLst xmlns:p="http://schemas.openxmlformats.org/presentationml/2006/main">
  <p:tag name="RAINPROBLEM" val="ProblemItem"/>
</p:tagLst>
</file>

<file path=ppt/tags/tag421.xml><?xml version="1.0" encoding="utf-8"?>
<p:tagLst xmlns:p="http://schemas.openxmlformats.org/presentationml/2006/main">
  <p:tag name="RAINPROBLEM" val="ProblemItem"/>
</p:tagLst>
</file>

<file path=ppt/tags/tag422.xml><?xml version="1.0" encoding="utf-8"?>
<p:tagLst xmlns:p="http://schemas.openxmlformats.org/presentationml/2006/main">
  <p:tag name="RAINPROBLEM" val="ProblemItem"/>
</p:tagLst>
</file>

<file path=ppt/tags/tag423.xml><?xml version="1.0" encoding="utf-8"?>
<p:tagLst xmlns:p="http://schemas.openxmlformats.org/presentationml/2006/main">
  <p:tag name="RAINPROBLEM" val="ProblemItem"/>
</p:tagLst>
</file>

<file path=ppt/tags/tag424.xml><?xml version="1.0" encoding="utf-8"?>
<p:tagLst xmlns:p="http://schemas.openxmlformats.org/presentationml/2006/main">
  <p:tag name="RAINPROBLEM" val="ProblemBullet"/>
  <p:tag name="RAINPROBLEMTYPE" val="MultipleChoice"/>
  <p:tag name="RAINBULLET" val="Wrong"/>
</p:tagLst>
</file>

<file path=ppt/tags/tag425.xml><?xml version="1.0" encoding="utf-8"?>
<p:tagLst xmlns:p="http://schemas.openxmlformats.org/presentationml/2006/main">
  <p:tag name="RAINPROBLEM" val="ProblemBullet"/>
  <p:tag name="RAINPROBLEMTYPE" val="MultipleChoice"/>
  <p:tag name="RAINBULLET" val="Wrong"/>
</p:tagLst>
</file>

<file path=ppt/tags/tag426.xml><?xml version="1.0" encoding="utf-8"?>
<p:tagLst xmlns:p="http://schemas.openxmlformats.org/presentationml/2006/main">
  <p:tag name="RAINPROBLEM" val="ProblemBullet"/>
  <p:tag name="RAINPROBLEMTYPE" val="MultipleChoice"/>
  <p:tag name="RAINBULLET" val="Wrong"/>
</p:tagLst>
</file>

<file path=ppt/tags/tag427.xml><?xml version="1.0" encoding="utf-8"?>
<p:tagLst xmlns:p="http://schemas.openxmlformats.org/presentationml/2006/main">
  <p:tag name="RAINPROBLEM" val="ProblemSubmit"/>
  <p:tag name="RAINPROBLEMTYPE" val="MultipleChoice"/>
</p:tagLst>
</file>

<file path=ppt/tags/tag428.xml><?xml version="1.0" encoding="utf-8"?>
<p:tagLst xmlns:p="http://schemas.openxmlformats.org/presentationml/2006/main">
  <p:tag name="RAINPROBLEMTYPE" val="ProblemTypeMarker"/>
</p:tagLst>
</file>

<file path=ppt/tags/tag429.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 val="MultipleChoice"/>
  <p:tag name="PROBLEMSCORE" val="1.0"/>
</p:tagLst>
</file>

<file path=ppt/tags/tag430.xml><?xml version="1.0" encoding="utf-8"?>
<p:tagLst xmlns:p="http://schemas.openxmlformats.org/presentationml/2006/main">
  <p:tag name="RAINPROBLEMTYPE" val="ProblemTypeMarker"/>
</p:tagLst>
</file>

<file path=ppt/tags/tag431.xml><?xml version="1.0" encoding="utf-8"?>
<p:tagLst xmlns:p="http://schemas.openxmlformats.org/presentationml/2006/main">
  <p:tag name="RAINPROBLEMTYPE" val="ProblemTypeMarker"/>
</p:tagLst>
</file>

<file path=ppt/tags/tag432.xml><?xml version="1.0" encoding="utf-8"?>
<p:tagLst xmlns:p="http://schemas.openxmlformats.org/presentationml/2006/main">
  <p:tag name="RAINPROBLEMTYPE" val="ProblemTypeMarker"/>
</p:tagLst>
</file>

<file path=ppt/tags/tag433.xml><?xml version="1.0" encoding="utf-8"?>
<p:tagLst xmlns:p="http://schemas.openxmlformats.org/presentationml/2006/main">
  <p:tag name="RAINPROBLEM" val="ProblemSetting"/>
  <p:tag name="RAINPROBLEMTYPE" val="MultipleChoice"/>
</p:tagLst>
</file>

<file path=ppt/tags/tag434.xml><?xml version="1.0" encoding="utf-8"?>
<p:tagLst xmlns:p="http://schemas.openxmlformats.org/presentationml/2006/main">
  <p:tag name="RAINPROBLEM" val="ProblemBullet"/>
  <p:tag name="RAINPROBLEMTYPE" val="MultipleChoice"/>
  <p:tag name="RAINBULLET" val="Wrong"/>
</p:tagLst>
</file>

<file path=ppt/tags/tag435.xml><?xml version="1.0" encoding="utf-8"?>
<p:tagLst xmlns:p="http://schemas.openxmlformats.org/presentationml/2006/main">
  <p:tag name="RAINPROBLEM" val="MultipleChoice"/>
  <p:tag name="PROBLEMSCORE" val="1.0"/>
</p:tagLst>
</file>

<file path=ppt/tags/tag436.xml><?xml version="1.0" encoding="utf-8"?>
<p:tagLst xmlns:p="http://schemas.openxmlformats.org/presentationml/2006/main">
  <p:tag name="RAINPROBLEM" val="ProblemBody"/>
</p:tagLst>
</file>

<file path=ppt/tags/tag437.xml><?xml version="1.0" encoding="utf-8"?>
<p:tagLst xmlns:p="http://schemas.openxmlformats.org/presentationml/2006/main">
  <p:tag name="RAINPROBLEM" val="ProblemItem"/>
</p:tagLst>
</file>

<file path=ppt/tags/tag438.xml><?xml version="1.0" encoding="utf-8"?>
<p:tagLst xmlns:p="http://schemas.openxmlformats.org/presentationml/2006/main">
  <p:tag name="RAINPROBLEM" val="ProblemItem"/>
</p:tagLst>
</file>

<file path=ppt/tags/tag439.xml><?xml version="1.0" encoding="utf-8"?>
<p:tagLst xmlns:p="http://schemas.openxmlformats.org/presentationml/2006/main">
  <p:tag name="RAINPROBLEM" val="ProblemItem"/>
</p:tagLst>
</file>

<file path=ppt/tags/tag44.xml><?xml version="1.0" encoding="utf-8"?>
<p:tagLst xmlns:p="http://schemas.openxmlformats.org/presentationml/2006/main">
  <p:tag name="RAINPROBLEM" val="ProblemBody"/>
</p:tagLst>
</file>

<file path=ppt/tags/tag440.xml><?xml version="1.0" encoding="utf-8"?>
<p:tagLst xmlns:p="http://schemas.openxmlformats.org/presentationml/2006/main">
  <p:tag name="RAINPROBLEM" val="ProblemItem"/>
</p:tagLst>
</file>

<file path=ppt/tags/tag441.xml><?xml version="1.0" encoding="utf-8"?>
<p:tagLst xmlns:p="http://schemas.openxmlformats.org/presentationml/2006/main">
  <p:tag name="RAINPROBLEM" val="ProblemBullet"/>
  <p:tag name="RAINPROBLEMTYPE" val="MultipleChoice"/>
  <p:tag name="RAINBULLET" val="Wrong"/>
</p:tagLst>
</file>

<file path=ppt/tags/tag442.xml><?xml version="1.0" encoding="utf-8"?>
<p:tagLst xmlns:p="http://schemas.openxmlformats.org/presentationml/2006/main">
  <p:tag name="RAINPROBLEM" val="ProblemBullet"/>
  <p:tag name="RAINPROBLEMTYPE" val="MultipleChoice"/>
  <p:tag name="RAINBULLET" val="Wrong"/>
</p:tagLst>
</file>

<file path=ppt/tags/tag443.xml><?xml version="1.0" encoding="utf-8"?>
<p:tagLst xmlns:p="http://schemas.openxmlformats.org/presentationml/2006/main">
  <p:tag name="RAINPROBLEM" val="ProblemBullet"/>
  <p:tag name="RAINPROBLEMTYPE" val="MultipleChoice"/>
  <p:tag name="RAINBULLET" val="Wrong"/>
</p:tagLst>
</file>

<file path=ppt/tags/tag444.xml><?xml version="1.0" encoding="utf-8"?>
<p:tagLst xmlns:p="http://schemas.openxmlformats.org/presentationml/2006/main">
  <p:tag name="RAINPROBLEM" val="ProblemSubmit"/>
  <p:tag name="RAINPROBLEMTYPE" val="MultipleChoice"/>
</p:tagLst>
</file>

<file path=ppt/tags/tag445.xml><?xml version="1.0" encoding="utf-8"?>
<p:tagLst xmlns:p="http://schemas.openxmlformats.org/presentationml/2006/main">
  <p:tag name="RAINPROBLEMTYPE" val="ProblemTypeMarker"/>
</p:tagLst>
</file>

<file path=ppt/tags/tag446.xml><?xml version="1.0" encoding="utf-8"?>
<p:tagLst xmlns:p="http://schemas.openxmlformats.org/presentationml/2006/main">
  <p:tag name="RAINPROBLEMTYPE" val="ProblemTypeMarker"/>
</p:tagLst>
</file>

<file path=ppt/tags/tag447.xml><?xml version="1.0" encoding="utf-8"?>
<p:tagLst xmlns:p="http://schemas.openxmlformats.org/presentationml/2006/main">
  <p:tag name="RAINPROBLEMTYPE" val="ProblemTypeMarker"/>
</p:tagLst>
</file>

<file path=ppt/tags/tag448.xml><?xml version="1.0" encoding="utf-8"?>
<p:tagLst xmlns:p="http://schemas.openxmlformats.org/presentationml/2006/main">
  <p:tag name="RAINPROBLEMTYPE" val="ProblemTypeMarker"/>
</p:tagLst>
</file>

<file path=ppt/tags/tag449.xml><?xml version="1.0" encoding="utf-8"?>
<p:tagLst xmlns:p="http://schemas.openxmlformats.org/presentationml/2006/main">
  <p:tag name="RAINPROBLEMTYPE" val="ProblemTypeMarker"/>
</p:tagLst>
</file>

<file path=ppt/tags/tag45.xml><?xml version="1.0" encoding="utf-8"?>
<p:tagLst xmlns:p="http://schemas.openxmlformats.org/presentationml/2006/main">
  <p:tag name="RAINPROBLEM" val="ProblemItem"/>
</p:tagLst>
</file>

<file path=ppt/tags/tag450.xml><?xml version="1.0" encoding="utf-8"?>
<p:tagLst xmlns:p="http://schemas.openxmlformats.org/presentationml/2006/main">
  <p:tag name="RAINPROBLEM" val="ProblemSetting"/>
  <p:tag name="RAINPROBLEMTYPE" val="MultipleChoice"/>
</p:tagLst>
</file>

<file path=ppt/tags/tag451.xml><?xml version="1.0" encoding="utf-8"?>
<p:tagLst xmlns:p="http://schemas.openxmlformats.org/presentationml/2006/main">
  <p:tag name="RAINPROBLEM" val="ProblemBullet"/>
  <p:tag name="RAINPROBLEMTYPE" val="MultipleChoice"/>
  <p:tag name="RAINBULLET" val="Wrong"/>
</p:tagLst>
</file>

<file path=ppt/tags/tag452.xml><?xml version="1.0" encoding="utf-8"?>
<p:tagLst xmlns:p="http://schemas.openxmlformats.org/presentationml/2006/main">
  <p:tag name="RAINPROBLEM" val="MultipleChoice"/>
  <p:tag name="PROBLEMSCORE" val="1.0"/>
</p:tagLst>
</file>

<file path=ppt/tags/tag453.xml><?xml version="1.0" encoding="utf-8"?>
<p:tagLst xmlns:p="http://schemas.openxmlformats.org/presentationml/2006/main">
  <p:tag name="RAINPROBLEM" val="ProblemBody"/>
</p:tagLst>
</file>

<file path=ppt/tags/tag454.xml><?xml version="1.0" encoding="utf-8"?>
<p:tagLst xmlns:p="http://schemas.openxmlformats.org/presentationml/2006/main">
  <p:tag name="RAINPROBLEM" val="ProblemItem"/>
</p:tagLst>
</file>

<file path=ppt/tags/tag455.xml><?xml version="1.0" encoding="utf-8"?>
<p:tagLst xmlns:p="http://schemas.openxmlformats.org/presentationml/2006/main">
  <p:tag name="RAINPROBLEM" val="ProblemItem"/>
</p:tagLst>
</file>

<file path=ppt/tags/tag456.xml><?xml version="1.0" encoding="utf-8"?>
<p:tagLst xmlns:p="http://schemas.openxmlformats.org/presentationml/2006/main">
  <p:tag name="RAINPROBLEM" val="ProblemItem"/>
</p:tagLst>
</file>

<file path=ppt/tags/tag457.xml><?xml version="1.0" encoding="utf-8"?>
<p:tagLst xmlns:p="http://schemas.openxmlformats.org/presentationml/2006/main">
  <p:tag name="RAINPROBLEM" val="ProblemItem"/>
</p:tagLst>
</file>

<file path=ppt/tags/tag458.xml><?xml version="1.0" encoding="utf-8"?>
<p:tagLst xmlns:p="http://schemas.openxmlformats.org/presentationml/2006/main">
  <p:tag name="RAINPROBLEM" val="ProblemBullet"/>
  <p:tag name="RAINPROBLEMTYPE" val="MultipleChoice"/>
  <p:tag name="RAINBULLET" val="Wrong"/>
</p:tagLst>
</file>

<file path=ppt/tags/tag459.xml><?xml version="1.0" encoding="utf-8"?>
<p:tagLst xmlns:p="http://schemas.openxmlformats.org/presentationml/2006/main">
  <p:tag name="RAINPROBLEM" val="ProblemBullet"/>
  <p:tag name="RAINPROBLEMTYPE" val="MultipleChoice"/>
  <p:tag name="RAINBULLET" val="Wrong"/>
</p:tagLst>
</file>

<file path=ppt/tags/tag46.xml><?xml version="1.0" encoding="utf-8"?>
<p:tagLst xmlns:p="http://schemas.openxmlformats.org/presentationml/2006/main">
  <p:tag name="RAINPROBLEM" val="ProblemItem"/>
</p:tagLst>
</file>

<file path=ppt/tags/tag460.xml><?xml version="1.0" encoding="utf-8"?>
<p:tagLst xmlns:p="http://schemas.openxmlformats.org/presentationml/2006/main">
  <p:tag name="RAINPROBLEM" val="ProblemBullet"/>
  <p:tag name="RAINPROBLEMTYPE" val="MultipleChoice"/>
  <p:tag name="RAINBULLET" val="Wrong"/>
</p:tagLst>
</file>

<file path=ppt/tags/tag461.xml><?xml version="1.0" encoding="utf-8"?>
<p:tagLst xmlns:p="http://schemas.openxmlformats.org/presentationml/2006/main">
  <p:tag name="RAINPROBLEM" val="ProblemSubmit"/>
  <p:tag name="RAINPROBLEMTYPE" val="MultipleChoice"/>
</p:tagLst>
</file>

<file path=ppt/tags/tag462.xml><?xml version="1.0" encoding="utf-8"?>
<p:tagLst xmlns:p="http://schemas.openxmlformats.org/presentationml/2006/main">
  <p:tag name="RAINPROBLEMTYPE" val="ProblemTypeMarker"/>
</p:tagLst>
</file>

<file path=ppt/tags/tag463.xml><?xml version="1.0" encoding="utf-8"?>
<p:tagLst xmlns:p="http://schemas.openxmlformats.org/presentationml/2006/main">
  <p:tag name="RAINPROBLEMTYPE" val="ProblemTypeMarker"/>
</p:tagLst>
</file>

<file path=ppt/tags/tag464.xml><?xml version="1.0" encoding="utf-8"?>
<p:tagLst xmlns:p="http://schemas.openxmlformats.org/presentationml/2006/main">
  <p:tag name="RAINPROBLEMTYPE" val="ProblemTypeMarker"/>
</p:tagLst>
</file>

<file path=ppt/tags/tag465.xml><?xml version="1.0" encoding="utf-8"?>
<p:tagLst xmlns:p="http://schemas.openxmlformats.org/presentationml/2006/main">
  <p:tag name="RAINPROBLEMTYPE" val="ProblemTypeMarker"/>
</p:tagLst>
</file>

<file path=ppt/tags/tag466.xml><?xml version="1.0" encoding="utf-8"?>
<p:tagLst xmlns:p="http://schemas.openxmlformats.org/presentationml/2006/main">
  <p:tag name="RAINPROBLEMTYPE" val="ProblemTypeMarker"/>
</p:tagLst>
</file>

<file path=ppt/tags/tag467.xml><?xml version="1.0" encoding="utf-8"?>
<p:tagLst xmlns:p="http://schemas.openxmlformats.org/presentationml/2006/main">
  <p:tag name="RAINPROBLEM" val="ProblemSetting"/>
  <p:tag name="RAINPROBLEMTYPE" val="MultipleChoice"/>
</p:tagLst>
</file>

<file path=ppt/tags/tag468.xml><?xml version="1.0" encoding="utf-8"?>
<p:tagLst xmlns:p="http://schemas.openxmlformats.org/presentationml/2006/main">
  <p:tag name="RAINPROBLEM" val="ProblemBullet"/>
  <p:tag name="RAINPROBLEMTYPE" val="MultipleChoice"/>
  <p:tag name="RAINBULLET" val="Wrong"/>
</p:tagLst>
</file>

<file path=ppt/tags/tag469.xml><?xml version="1.0" encoding="utf-8"?>
<p:tagLst xmlns:p="http://schemas.openxmlformats.org/presentationml/2006/main">
  <p:tag name="RAINPROBLEM" val="MultipleChoice"/>
  <p:tag name="PROBLEMSCORE" val="1.0"/>
</p:tagLst>
</file>

<file path=ppt/tags/tag47.xml><?xml version="1.0" encoding="utf-8"?>
<p:tagLst xmlns:p="http://schemas.openxmlformats.org/presentationml/2006/main">
  <p:tag name="RAINPROBLEM" val="ProblemItem"/>
</p:tagLst>
</file>

<file path=ppt/tags/tag470.xml><?xml version="1.0" encoding="utf-8"?>
<p:tagLst xmlns:p="http://schemas.openxmlformats.org/presentationml/2006/main">
  <p:tag name="RAINPROBLEM" val="ProblemBody"/>
</p:tagLst>
</file>

<file path=ppt/tags/tag471.xml><?xml version="1.0" encoding="utf-8"?>
<p:tagLst xmlns:p="http://schemas.openxmlformats.org/presentationml/2006/main">
  <p:tag name="RAINPROBLEM" val="ProblemItem"/>
</p:tagLst>
</file>

<file path=ppt/tags/tag472.xml><?xml version="1.0" encoding="utf-8"?>
<p:tagLst xmlns:p="http://schemas.openxmlformats.org/presentationml/2006/main">
  <p:tag name="RAINPROBLEM" val="ProblemItem"/>
</p:tagLst>
</file>

<file path=ppt/tags/tag473.xml><?xml version="1.0" encoding="utf-8"?>
<p:tagLst xmlns:p="http://schemas.openxmlformats.org/presentationml/2006/main">
  <p:tag name="RAINPROBLEM" val="ProblemItem"/>
</p:tagLst>
</file>

<file path=ppt/tags/tag474.xml><?xml version="1.0" encoding="utf-8"?>
<p:tagLst xmlns:p="http://schemas.openxmlformats.org/presentationml/2006/main">
  <p:tag name="RAINPROBLEM" val="ProblemItem"/>
</p:tagLst>
</file>

<file path=ppt/tags/tag475.xml><?xml version="1.0" encoding="utf-8"?>
<p:tagLst xmlns:p="http://schemas.openxmlformats.org/presentationml/2006/main">
  <p:tag name="RAINPROBLEM" val="ProblemBullet"/>
  <p:tag name="RAINPROBLEMTYPE" val="MultipleChoice"/>
  <p:tag name="RAINBULLET" val="Wrong"/>
</p:tagLst>
</file>

<file path=ppt/tags/tag476.xml><?xml version="1.0" encoding="utf-8"?>
<p:tagLst xmlns:p="http://schemas.openxmlformats.org/presentationml/2006/main">
  <p:tag name="RAINPROBLEM" val="ProblemBullet"/>
  <p:tag name="RAINPROBLEMTYPE" val="MultipleChoice"/>
  <p:tag name="RAINBULLET" val="Wrong"/>
</p:tagLst>
</file>

<file path=ppt/tags/tag477.xml><?xml version="1.0" encoding="utf-8"?>
<p:tagLst xmlns:p="http://schemas.openxmlformats.org/presentationml/2006/main">
  <p:tag name="RAINPROBLEM" val="ProblemBullet"/>
  <p:tag name="RAINPROBLEMTYPE" val="MultipleChoice"/>
  <p:tag name="RAINBULLET" val="Wrong"/>
</p:tagLst>
</file>

<file path=ppt/tags/tag478.xml><?xml version="1.0" encoding="utf-8"?>
<p:tagLst xmlns:p="http://schemas.openxmlformats.org/presentationml/2006/main">
  <p:tag name="RAINPROBLEM" val="ProblemSubmit"/>
  <p:tag name="RAINPROBLEMTYPE" val="MultipleChoice"/>
</p:tagLst>
</file>

<file path=ppt/tags/tag479.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 val="ProblemItem"/>
</p:tagLst>
</file>

<file path=ppt/tags/tag480.xml><?xml version="1.0" encoding="utf-8"?>
<p:tagLst xmlns:p="http://schemas.openxmlformats.org/presentationml/2006/main">
  <p:tag name="RAINPROBLEMTYPE" val="ProblemTypeMarker"/>
</p:tagLst>
</file>

<file path=ppt/tags/tag481.xml><?xml version="1.0" encoding="utf-8"?>
<p:tagLst xmlns:p="http://schemas.openxmlformats.org/presentationml/2006/main">
  <p:tag name="RAINPROBLEMTYPE" val="ProblemTypeMarker"/>
</p:tagLst>
</file>

<file path=ppt/tags/tag482.xml><?xml version="1.0" encoding="utf-8"?>
<p:tagLst xmlns:p="http://schemas.openxmlformats.org/presentationml/2006/main">
  <p:tag name="RAINPROBLEMTYPE" val="ProblemTypeMarker"/>
</p:tagLst>
</file>

<file path=ppt/tags/tag483.xml><?xml version="1.0" encoding="utf-8"?>
<p:tagLst xmlns:p="http://schemas.openxmlformats.org/presentationml/2006/main">
  <p:tag name="RAINPROBLEMTYPE" val="ProblemTypeMarker"/>
</p:tagLst>
</file>

<file path=ppt/tags/tag484.xml><?xml version="1.0" encoding="utf-8"?>
<p:tagLst xmlns:p="http://schemas.openxmlformats.org/presentationml/2006/main">
  <p:tag name="RAINPROBLEM" val="ProblemSetting"/>
  <p:tag name="RAINPROBLEMTYPE" val="MultipleChoice"/>
</p:tagLst>
</file>

<file path=ppt/tags/tag485.xml><?xml version="1.0" encoding="utf-8"?>
<p:tagLst xmlns:p="http://schemas.openxmlformats.org/presentationml/2006/main">
  <p:tag name="RAINPROBLEM" val="ProblemBullet"/>
  <p:tag name="RAINPROBLEMTYPE" val="MultipleChoice"/>
  <p:tag name="RAINBULLET" val="Wrong"/>
</p:tagLst>
</file>

<file path=ppt/tags/tag486.xml><?xml version="1.0" encoding="utf-8"?>
<p:tagLst xmlns:p="http://schemas.openxmlformats.org/presentationml/2006/main">
  <p:tag name="RAINPROBLEM" val="MultipleChoice"/>
  <p:tag name="PROBLEMSCORE" val="1.0"/>
</p:tagLst>
</file>

<file path=ppt/tags/tag487.xml><?xml version="1.0" encoding="utf-8"?>
<p:tagLst xmlns:p="http://schemas.openxmlformats.org/presentationml/2006/main">
  <p:tag name="RAINPROBLEM" val="ProblemBody"/>
</p:tagLst>
</file>

<file path=ppt/tags/tag488.xml><?xml version="1.0" encoding="utf-8"?>
<p:tagLst xmlns:p="http://schemas.openxmlformats.org/presentationml/2006/main">
  <p:tag name="RAINPROBLEM" val="ProblemSubmit"/>
  <p:tag name="RAINPROBLEMTYPE" val="ShortAnswer"/>
</p:tagLst>
</file>

<file path=ppt/tags/tag489.xml><?xml version="1.0" encoding="utf-8"?>
<p:tagLst xmlns:p="http://schemas.openxmlformats.org/presentationml/2006/main">
  <p:tag name="PRODUCTVERSIONTIP" val="PRODUCTVERSIONTIP"/>
</p:tagLst>
</file>

<file path=ppt/tags/tag49.xml><?xml version="1.0" encoding="utf-8"?>
<p:tagLst xmlns:p="http://schemas.openxmlformats.org/presentationml/2006/main">
  <p:tag name="RAINPROBLEM" val="ProblemBullet"/>
  <p:tag name="RAINPROBLEMTYPE" val="MultipleChoice"/>
  <p:tag name="RAINBULLET" val="Wrong"/>
</p:tagLst>
</file>

<file path=ppt/tags/tag490.xml><?xml version="1.0" encoding="utf-8"?>
<p:tagLst xmlns:p="http://schemas.openxmlformats.org/presentationml/2006/main">
  <p:tag name="RAINPROBLEMTYPE" val="ProblemTypeMarker"/>
</p:tagLst>
</file>

<file path=ppt/tags/tag491.xml><?xml version="1.0" encoding="utf-8"?>
<p:tagLst xmlns:p="http://schemas.openxmlformats.org/presentationml/2006/main">
  <p:tag name="RAINPROBLEMTYPE" val="ProblemTypeMarker"/>
</p:tagLst>
</file>

<file path=ppt/tags/tag492.xml><?xml version="1.0" encoding="utf-8"?>
<p:tagLst xmlns:p="http://schemas.openxmlformats.org/presentationml/2006/main">
  <p:tag name="RAINPROBLEMTYPE" val="ProblemTypeMarker"/>
</p:tagLst>
</file>

<file path=ppt/tags/tag493.xml><?xml version="1.0" encoding="utf-8"?>
<p:tagLst xmlns:p="http://schemas.openxmlformats.org/presentationml/2006/main">
  <p:tag name="RAINPROBLEMTYPE" val="ProblemTypeMarker"/>
</p:tagLst>
</file>

<file path=ppt/tags/tag494.xml><?xml version="1.0" encoding="utf-8"?>
<p:tagLst xmlns:p="http://schemas.openxmlformats.org/presentationml/2006/main">
  <p:tag name="RAINPROBLEMTYPE" val="ProblemTypeMarker"/>
</p:tagLst>
</file>

<file path=ppt/tags/tag495.xml><?xml version="1.0" encoding="utf-8"?>
<p:tagLst xmlns:p="http://schemas.openxmlformats.org/presentationml/2006/main">
  <p:tag name="RAINPROBLEM" val="ProblemSetting"/>
  <p:tag name="RAINPROBLEMTYPE" val="ShortAnswer"/>
</p:tagLst>
</file>

<file path=ppt/tags/tag496.xml><?xml version="1.0" encoding="utf-8"?>
<p:tagLst xmlns:p="http://schemas.openxmlformats.org/presentationml/2006/main">
  <p:tag name="RAINPROBLEM" val="ShortAnswer"/>
  <p:tag name="PROBLEMSCORE" val="4.0"/>
  <p:tag name="PROBLEMVOICEALLOWED" val="False"/>
</p:tagLst>
</file>

<file path=ppt/tags/tag497.xml><?xml version="1.0" encoding="utf-8"?>
<p:tagLst xmlns:p="http://schemas.openxmlformats.org/presentationml/2006/main">
  <p:tag name="RAINPROBLEM" val="ProblemBody"/>
</p:tagLst>
</file>

<file path=ppt/tags/tag498.xml><?xml version="1.0" encoding="utf-8"?>
<p:tagLst xmlns:p="http://schemas.openxmlformats.org/presentationml/2006/main">
  <p:tag name="RAINPROBLEM" val="ProblemSubmit"/>
  <p:tag name="RAINPROBLEMTYPE" val="FillBlank"/>
</p:tagLst>
</file>

<file path=ppt/tags/tag499.xml><?xml version="1.0" encoding="utf-8"?>
<p:tagLst xmlns:p="http://schemas.openxmlformats.org/presentationml/2006/main">
  <p:tag name="PRODUCTVERSIONTIP3" val="PRODUCTVERSIONTIP3"/>
</p:tagLst>
</file>

<file path=ppt/tags/tag5.xml><?xml version="1.0" encoding="utf-8"?>
<p:tagLst xmlns:p="http://schemas.openxmlformats.org/presentationml/2006/main">
  <p:tag name="RAINPROBLEM" val="ProblemSubmit"/>
  <p:tag name="RAINPROBLEMTYPE" val="MultipleChoice"/>
</p:tagLst>
</file>

<file path=ppt/tags/tag50.xml><?xml version="1.0" encoding="utf-8"?>
<p:tagLst xmlns:p="http://schemas.openxmlformats.org/presentationml/2006/main">
  <p:tag name="RAINPROBLEM" val="ProblemBullet"/>
  <p:tag name="RAINPROBLEMTYPE" val="MultipleChoice"/>
  <p:tag name="RAINBULLET" val="Wrong"/>
</p:tagLst>
</file>

<file path=ppt/tags/tag500.xml><?xml version="1.0" encoding="utf-8"?>
<p:tagLst xmlns:p="http://schemas.openxmlformats.org/presentationml/2006/main">
  <p:tag name="RAINPROBLEMTYPE" val="ProblemTypeMarker"/>
</p:tagLst>
</file>

<file path=ppt/tags/tag501.xml><?xml version="1.0" encoding="utf-8"?>
<p:tagLst xmlns:p="http://schemas.openxmlformats.org/presentationml/2006/main">
  <p:tag name="RAINPROBLEMTYPE" val="ProblemTypeMarker"/>
</p:tagLst>
</file>

<file path=ppt/tags/tag502.xml><?xml version="1.0" encoding="utf-8"?>
<p:tagLst xmlns:p="http://schemas.openxmlformats.org/presentationml/2006/main">
  <p:tag name="RAINPROBLEMTYPE" val="ProblemTypeMarker"/>
</p:tagLst>
</file>

<file path=ppt/tags/tag503.xml><?xml version="1.0" encoding="utf-8"?>
<p:tagLst xmlns:p="http://schemas.openxmlformats.org/presentationml/2006/main">
  <p:tag name="RAINPROBLEMTYPE" val="ProblemTypeMarker"/>
</p:tagLst>
</file>

<file path=ppt/tags/tag504.xml><?xml version="1.0" encoding="utf-8"?>
<p:tagLst xmlns:p="http://schemas.openxmlformats.org/presentationml/2006/main">
  <p:tag name="RAINPROBLEMTYPE" val="ProblemTypeMarker"/>
</p:tagLst>
</file>

<file path=ppt/tags/tag505.xml><?xml version="1.0" encoding="utf-8"?>
<p:tagLst xmlns:p="http://schemas.openxmlformats.org/presentationml/2006/main">
  <p:tag name="RAINPROBLEM" val="ProblemSetting"/>
  <p:tag name="RAINPROBLEMTYPE" val="FillBlank"/>
</p:tagLst>
</file>

<file path=ppt/tags/tag506.xml><?xml version="1.0" encoding="utf-8"?>
<p:tagLst xmlns:p="http://schemas.openxmlformats.org/presentationml/2006/main">
  <p:tag name="RAINPROBLEM" val="FillBlank"/>
  <p:tag name="PROBLEMBLANKKEYWORD" val="填空"/>
  <p:tag name="PROBLEMBLANKORDER" val="false"/>
  <p:tag name="PROBLEMSCORE" val="3.0"/>
  <p:tag name="PROBLEMBLANK" val="[{&quot;Num&quot;:1,&quot;Score&quot;:1.0,&quot;Answers&quot;:[&quot;优先级的确定&quot;],&quot;CaseSensitive&quot;:false,&quot;FuzzyMatch&quot;:false},{&quot;Num&quot;:2,&quot;Score&quot;:1.0,&quot;Answers&quot;:[&quot;对中断请求的分析和处理&quot;],&quot;CaseSensitive&quot;:false,&quot;FuzzyMatch&quot;:false},{&quot;Num&quot;:3,&quot;Score&quot;:1.0,&quot;Answers&quot;:[&quot;中断返回&quot;],&quot;CaseSensitive&quot;:false,&quot;FuzzyMatch&quot;:false}]"/>
</p:tagLst>
</file>

<file path=ppt/tags/tag507.xml><?xml version="1.0" encoding="utf-8"?>
<p:tagLst xmlns:p="http://schemas.openxmlformats.org/presentationml/2006/main">
  <p:tag name="RAINPROBLEM" val="ProblemBody"/>
</p:tagLst>
</file>

<file path=ppt/tags/tag508.xml><?xml version="1.0" encoding="utf-8"?>
<p:tagLst xmlns:p="http://schemas.openxmlformats.org/presentationml/2006/main">
  <p:tag name="RAINPROBLEM" val="ProblemSubmit"/>
  <p:tag name="RAINPROBLEMTYPE" val="FillBlank"/>
</p:tagLst>
</file>

<file path=ppt/tags/tag509.xml><?xml version="1.0" encoding="utf-8"?>
<p:tagLst xmlns:p="http://schemas.openxmlformats.org/presentationml/2006/main">
  <p:tag name="PRODUCTVERSIONTIP3" val="PRODUCTVERSIONTIP3"/>
</p:tagLst>
</file>

<file path=ppt/tags/tag51.xml><?xml version="1.0" encoding="utf-8"?>
<p:tagLst xmlns:p="http://schemas.openxmlformats.org/presentationml/2006/main">
  <p:tag name="RAINPROBLEM" val="ProblemBullet"/>
  <p:tag name="RAINPROBLEMTYPE" val="MultipleChoice"/>
  <p:tag name="RAINBULLET" val="Wrong"/>
</p:tagLst>
</file>

<file path=ppt/tags/tag510.xml><?xml version="1.0" encoding="utf-8"?>
<p:tagLst xmlns:p="http://schemas.openxmlformats.org/presentationml/2006/main">
  <p:tag name="RAINPROBLEMTYPE" val="ProblemTypeMarker"/>
</p:tagLst>
</file>

<file path=ppt/tags/tag511.xml><?xml version="1.0" encoding="utf-8"?>
<p:tagLst xmlns:p="http://schemas.openxmlformats.org/presentationml/2006/main">
  <p:tag name="RAINPROBLEMTYPE" val="ProblemTypeMarker"/>
</p:tagLst>
</file>

<file path=ppt/tags/tag512.xml><?xml version="1.0" encoding="utf-8"?>
<p:tagLst xmlns:p="http://schemas.openxmlformats.org/presentationml/2006/main">
  <p:tag name="RAINPROBLEMTYPE" val="ProblemTypeMarker"/>
</p:tagLst>
</file>

<file path=ppt/tags/tag513.xml><?xml version="1.0" encoding="utf-8"?>
<p:tagLst xmlns:p="http://schemas.openxmlformats.org/presentationml/2006/main">
  <p:tag name="RAINPROBLEMTYPE" val="ProblemTypeMarker"/>
</p:tagLst>
</file>

<file path=ppt/tags/tag514.xml><?xml version="1.0" encoding="utf-8"?>
<p:tagLst xmlns:p="http://schemas.openxmlformats.org/presentationml/2006/main">
  <p:tag name="RAINPROBLEMTYPE" val="ProblemTypeMarker"/>
</p:tagLst>
</file>

<file path=ppt/tags/tag515.xml><?xml version="1.0" encoding="utf-8"?>
<p:tagLst xmlns:p="http://schemas.openxmlformats.org/presentationml/2006/main">
  <p:tag name="RAINPROBLEM" val="ProblemSetting"/>
  <p:tag name="RAINPROBLEMTYPE" val="FillBlank"/>
</p:tagLst>
</file>

<file path=ppt/tags/tag516.xml><?xml version="1.0" encoding="utf-8"?>
<p:tagLst xmlns:p="http://schemas.openxmlformats.org/presentationml/2006/main">
  <p:tag name="RAINPROBLEM" val="FillBlank"/>
  <p:tag name="PROBLEMBLANKKEYWORD" val="填空"/>
  <p:tag name="PROBLEMBLANKORDER" val="true"/>
  <p:tag name="PROBLEMSCORE" val="2.0"/>
  <p:tag name="PROBLEMBLANK" val="[{&quot;Num&quot;:1,&quot;Score&quot;:1.0,&quot;Answers&quot;:[&quot;经中断响应硬件保存&quot;],&quot;CaseSensitive&quot;:false,&quot;FuzzyMatch&quot;:false},{&quot;Num&quot;:2,&quot;Score&quot;:1.0,&quot;Answers&quot;:[&quot;经中断处理程序保存&quot;],&quot;CaseSensitive&quot;:false,&quot;FuzzyMatch&quot;:false}]"/>
</p:tagLst>
</file>

<file path=ppt/tags/tag517.xml><?xml version="1.0" encoding="utf-8"?>
<p:tagLst xmlns:p="http://schemas.openxmlformats.org/presentationml/2006/main">
  <p:tag name="RAINPROBLEM" val="ProblemBody"/>
</p:tagLst>
</file>

<file path=ppt/tags/tag518.xml><?xml version="1.0" encoding="utf-8"?>
<p:tagLst xmlns:p="http://schemas.openxmlformats.org/presentationml/2006/main">
  <p:tag name="RAINPROBLEM" val="ProblemSubmit"/>
  <p:tag name="RAINPROBLEMTYPE" val="FillBlank"/>
</p:tagLst>
</file>

<file path=ppt/tags/tag519.xml><?xml version="1.0" encoding="utf-8"?>
<p:tagLst xmlns:p="http://schemas.openxmlformats.org/presentationml/2006/main">
  <p:tag name="PRODUCTVERSIONTIP3" val="PRODUCTVERSIONTIP3"/>
</p:tagLst>
</file>

<file path=ppt/tags/tag52.xml><?xml version="1.0" encoding="utf-8"?>
<p:tagLst xmlns:p="http://schemas.openxmlformats.org/presentationml/2006/main">
  <p:tag name="RAINPROBLEM" val="ProblemSubmit"/>
  <p:tag name="RAINPROBLEMTYPE" val="MultipleChoice"/>
</p:tagLst>
</file>

<file path=ppt/tags/tag520.xml><?xml version="1.0" encoding="utf-8"?>
<p:tagLst xmlns:p="http://schemas.openxmlformats.org/presentationml/2006/main">
  <p:tag name="RAINPROBLEMTYPE" val="ProblemTypeMarker"/>
</p:tagLst>
</file>

<file path=ppt/tags/tag521.xml><?xml version="1.0" encoding="utf-8"?>
<p:tagLst xmlns:p="http://schemas.openxmlformats.org/presentationml/2006/main">
  <p:tag name="RAINPROBLEMTYPE" val="ProblemTypeMarker"/>
</p:tagLst>
</file>

<file path=ppt/tags/tag522.xml><?xml version="1.0" encoding="utf-8"?>
<p:tagLst xmlns:p="http://schemas.openxmlformats.org/presentationml/2006/main">
  <p:tag name="RAINPROBLEMTYPE" val="ProblemTypeMarker"/>
</p:tagLst>
</file>

<file path=ppt/tags/tag523.xml><?xml version="1.0" encoding="utf-8"?>
<p:tagLst xmlns:p="http://schemas.openxmlformats.org/presentationml/2006/main">
  <p:tag name="RAINPROBLEMTYPE" val="ProblemTypeMarker"/>
</p:tagLst>
</file>

<file path=ppt/tags/tag524.xml><?xml version="1.0" encoding="utf-8"?>
<p:tagLst xmlns:p="http://schemas.openxmlformats.org/presentationml/2006/main">
  <p:tag name="RAINPROBLEMTYPE" val="ProblemTypeMarker"/>
</p:tagLst>
</file>

<file path=ppt/tags/tag525.xml><?xml version="1.0" encoding="utf-8"?>
<p:tagLst xmlns:p="http://schemas.openxmlformats.org/presentationml/2006/main">
  <p:tag name="RAINPROBLEM" val="ProblemSetting"/>
  <p:tag name="RAINPROBLEMTYPE" val="FillBlank"/>
</p:tagLst>
</file>

<file path=ppt/tags/tag526.xml><?xml version="1.0" encoding="utf-8"?>
<p:tagLst xmlns:p="http://schemas.openxmlformats.org/presentationml/2006/main">
  <p:tag name="RAINPROBLEM" val="FillBlank"/>
  <p:tag name="PROBLEMBLANKKEYWORD" val="填空"/>
  <p:tag name="PROBLEMBLANKORDER" val="false"/>
  <p:tag name="PROBLEMSCORE" val="2.0"/>
  <p:tag name="PROBLEMBLANK" val="[{&quot;Num&quot;:1,&quot;Score&quot;:1.0,&quot;Answers&quot;:[&quot;中断响应时间&quot;],&quot;CaseSensitive&quot;:false,&quot;FuzzyMatch&quot;:false},{&quot;Num&quot;:2,&quot;Score&quot;:1.0,&quot;Answers&quot;:[&quot;交换PSW的时间&quot;],&quot;CaseSensitive&quot;:false,&quot;FuzzyMatch&quot;:false}]"/>
</p:tagLst>
</file>

<file path=ppt/tags/tag527.xml><?xml version="1.0" encoding="utf-8"?>
<p:tagLst xmlns:p="http://schemas.openxmlformats.org/presentationml/2006/main">
  <p:tag name="RAINPROBLEM" val="ProblemBody"/>
</p:tagLst>
</file>

<file path=ppt/tags/tag528.xml><?xml version="1.0" encoding="utf-8"?>
<p:tagLst xmlns:p="http://schemas.openxmlformats.org/presentationml/2006/main">
  <p:tag name="RAINPROBLEM" val="ProblemItem"/>
</p:tagLst>
</file>

<file path=ppt/tags/tag529.xml><?xml version="1.0" encoding="utf-8"?>
<p:tagLst xmlns:p="http://schemas.openxmlformats.org/presentationml/2006/main">
  <p:tag name="RAINPROBLEM" val="ProblemItem"/>
</p:tagLst>
</file>

<file path=ppt/tags/tag53.xml><?xml version="1.0" encoding="utf-8"?>
<p:tagLst xmlns:p="http://schemas.openxmlformats.org/presentationml/2006/main">
  <p:tag name="RAINPROBLEMTYPE" val="ProblemTypeMarker"/>
</p:tagLst>
</file>

<file path=ppt/tags/tag530.xml><?xml version="1.0" encoding="utf-8"?>
<p:tagLst xmlns:p="http://schemas.openxmlformats.org/presentationml/2006/main">
  <p:tag name="RAINPROBLEM" val="ProblemBullet"/>
  <p:tag name="RAINPROBLEMTYPE" val="MultipleChoice"/>
  <p:tag name="RAINBULLET" val="Wrong"/>
</p:tagLst>
</file>

<file path=ppt/tags/tag531.xml><?xml version="1.0" encoding="utf-8"?>
<p:tagLst xmlns:p="http://schemas.openxmlformats.org/presentationml/2006/main">
  <p:tag name="RAINPROBLEM" val="ProblemBullet"/>
  <p:tag name="RAINPROBLEMTYPE" val="MultipleChoice"/>
  <p:tag name="RAINBULLET" val="Wrong"/>
</p:tagLst>
</file>

<file path=ppt/tags/tag532.xml><?xml version="1.0" encoding="utf-8"?>
<p:tagLst xmlns:p="http://schemas.openxmlformats.org/presentationml/2006/main">
  <p:tag name="RAINPROBLEM" val="ProblemSubmit"/>
  <p:tag name="RAINPROBLEMTYPE" val="MultipleChoice"/>
</p:tagLst>
</file>

<file path=ppt/tags/tag533.xml><?xml version="1.0" encoding="utf-8"?>
<p:tagLst xmlns:p="http://schemas.openxmlformats.org/presentationml/2006/main">
  <p:tag name="RAINPROBLEMTYPE" val="ProblemTypeMarker"/>
</p:tagLst>
</file>

<file path=ppt/tags/tag534.xml><?xml version="1.0" encoding="utf-8"?>
<p:tagLst xmlns:p="http://schemas.openxmlformats.org/presentationml/2006/main">
  <p:tag name="RAINPROBLEMTYPE" val="ProblemTypeMarker"/>
</p:tagLst>
</file>

<file path=ppt/tags/tag535.xml><?xml version="1.0" encoding="utf-8"?>
<p:tagLst xmlns:p="http://schemas.openxmlformats.org/presentationml/2006/main">
  <p:tag name="RAINPROBLEMTYPE" val="ProblemTypeMarker"/>
</p:tagLst>
</file>

<file path=ppt/tags/tag536.xml><?xml version="1.0" encoding="utf-8"?>
<p:tagLst xmlns:p="http://schemas.openxmlformats.org/presentationml/2006/main">
  <p:tag name="RAINPROBLEMTYPE" val="ProblemTypeMarker"/>
</p:tagLst>
</file>

<file path=ppt/tags/tag537.xml><?xml version="1.0" encoding="utf-8"?>
<p:tagLst xmlns:p="http://schemas.openxmlformats.org/presentationml/2006/main">
  <p:tag name="RAINPROBLEM" val="ProblemSetting"/>
  <p:tag name="RAINPROBLEMTYPE" val="MultipleChoice"/>
</p:tagLst>
</file>

<file path=ppt/tags/tag538.xml><?xml version="1.0" encoding="utf-8"?>
<p:tagLst xmlns:p="http://schemas.openxmlformats.org/presentationml/2006/main">
  <p:tag name="RAINPROBLEM" val="ProblemWarning"/>
</p:tagLst>
</file>

<file path=ppt/tags/tag539.xml><?xml version="1.0" encoding="utf-8"?>
<p:tagLst xmlns:p="http://schemas.openxmlformats.org/presentationml/2006/main">
  <p:tag name="RAINPROBLEM" val="MultipleChoice"/>
  <p:tag name="PROBLEMSCORE" val="1.0"/>
</p:tagLst>
</file>

<file path=ppt/tags/tag54.xml><?xml version="1.0" encoding="utf-8"?>
<p:tagLst xmlns:p="http://schemas.openxmlformats.org/presentationml/2006/main">
  <p:tag name="RAINPROBLEMTYPE" val="ProblemTypeMarker"/>
</p:tagLst>
</file>

<file path=ppt/tags/tag540.xml><?xml version="1.0" encoding="utf-8"?>
<p:tagLst xmlns:p="http://schemas.openxmlformats.org/presentationml/2006/main">
  <p:tag name="RAINPROBLEM" val="ProblemBody"/>
</p:tagLst>
</file>

<file path=ppt/tags/tag541.xml><?xml version="1.0" encoding="utf-8"?>
<p:tagLst xmlns:p="http://schemas.openxmlformats.org/presentationml/2006/main">
  <p:tag name="RAINPROBLEM" val="ProblemItem"/>
</p:tagLst>
</file>

<file path=ppt/tags/tag542.xml><?xml version="1.0" encoding="utf-8"?>
<p:tagLst xmlns:p="http://schemas.openxmlformats.org/presentationml/2006/main">
  <p:tag name="RAINPROBLEM" val="ProblemItem"/>
</p:tagLst>
</file>

<file path=ppt/tags/tag543.xml><?xml version="1.0" encoding="utf-8"?>
<p:tagLst xmlns:p="http://schemas.openxmlformats.org/presentationml/2006/main">
  <p:tag name="RAINPROBLEM" val="ProblemBullet"/>
  <p:tag name="RAINPROBLEMTYPE" val="MultipleChoice"/>
  <p:tag name="RAINBULLET" val="Wrong"/>
</p:tagLst>
</file>

<file path=ppt/tags/tag544.xml><?xml version="1.0" encoding="utf-8"?>
<p:tagLst xmlns:p="http://schemas.openxmlformats.org/presentationml/2006/main">
  <p:tag name="RAINPROBLEM" val="ProblemBullet"/>
  <p:tag name="RAINPROBLEMTYPE" val="MultipleChoice"/>
  <p:tag name="RAINBULLET" val="Wrong"/>
</p:tagLst>
</file>

<file path=ppt/tags/tag545.xml><?xml version="1.0" encoding="utf-8"?>
<p:tagLst xmlns:p="http://schemas.openxmlformats.org/presentationml/2006/main">
  <p:tag name="RAINPROBLEM" val="ProblemSubmit"/>
  <p:tag name="RAINPROBLEMTYPE" val="MultipleChoice"/>
</p:tagLst>
</file>

<file path=ppt/tags/tag546.xml><?xml version="1.0" encoding="utf-8"?>
<p:tagLst xmlns:p="http://schemas.openxmlformats.org/presentationml/2006/main">
  <p:tag name="RAINPROBLEMTYPE" val="ProblemTypeMarker"/>
</p:tagLst>
</file>

<file path=ppt/tags/tag547.xml><?xml version="1.0" encoding="utf-8"?>
<p:tagLst xmlns:p="http://schemas.openxmlformats.org/presentationml/2006/main">
  <p:tag name="RAINPROBLEMTYPE" val="ProblemTypeMarker"/>
</p:tagLst>
</file>

<file path=ppt/tags/tag548.xml><?xml version="1.0" encoding="utf-8"?>
<p:tagLst xmlns:p="http://schemas.openxmlformats.org/presentationml/2006/main">
  <p:tag name="RAINPROBLEMTYPE" val="ProblemTypeMarker"/>
</p:tagLst>
</file>

<file path=ppt/tags/tag549.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50.xml><?xml version="1.0" encoding="utf-8"?>
<p:tagLst xmlns:p="http://schemas.openxmlformats.org/presentationml/2006/main">
  <p:tag name="RAINPROBLEM" val="ProblemSetting"/>
  <p:tag name="RAINPROBLEMTYPE" val="MultipleChoice"/>
</p:tagLst>
</file>

<file path=ppt/tags/tag551.xml><?xml version="1.0" encoding="utf-8"?>
<p:tagLst xmlns:p="http://schemas.openxmlformats.org/presentationml/2006/main">
  <p:tag name="RAINPROBLEM" val="ProblemWarning"/>
</p:tagLst>
</file>

<file path=ppt/tags/tag552.xml><?xml version="1.0" encoding="utf-8"?>
<p:tagLst xmlns:p="http://schemas.openxmlformats.org/presentationml/2006/main">
  <p:tag name="RAINPROBLEM" val="MultipleChoice"/>
  <p:tag name="PROBLEMSCORE" val="1.0"/>
</p:tagLst>
</file>

<file path=ppt/tags/tag553.xml><?xml version="1.0" encoding="utf-8"?>
<p:tagLst xmlns:p="http://schemas.openxmlformats.org/presentationml/2006/main">
  <p:tag name="RAINPROBLEM" val="ProblemBody"/>
</p:tagLst>
</file>

<file path=ppt/tags/tag554.xml><?xml version="1.0" encoding="utf-8"?>
<p:tagLst xmlns:p="http://schemas.openxmlformats.org/presentationml/2006/main">
  <p:tag name="RAINPROBLEM" val="ProblemItem"/>
</p:tagLst>
</file>

<file path=ppt/tags/tag555.xml><?xml version="1.0" encoding="utf-8"?>
<p:tagLst xmlns:p="http://schemas.openxmlformats.org/presentationml/2006/main">
  <p:tag name="RAINPROBLEM" val="ProblemItem"/>
</p:tagLst>
</file>

<file path=ppt/tags/tag556.xml><?xml version="1.0" encoding="utf-8"?>
<p:tagLst xmlns:p="http://schemas.openxmlformats.org/presentationml/2006/main">
  <p:tag name="RAINPROBLEM" val="ProblemBullet"/>
  <p:tag name="RAINPROBLEMTYPE" val="MultipleChoice"/>
  <p:tag name="RAINBULLET" val="Wrong"/>
</p:tagLst>
</file>

<file path=ppt/tags/tag557.xml><?xml version="1.0" encoding="utf-8"?>
<p:tagLst xmlns:p="http://schemas.openxmlformats.org/presentationml/2006/main">
  <p:tag name="RAINPROBLEM" val="ProblemBullet"/>
  <p:tag name="RAINPROBLEMTYPE" val="MultipleChoice"/>
  <p:tag name="RAINBULLET" val="Wrong"/>
</p:tagLst>
</file>

<file path=ppt/tags/tag558.xml><?xml version="1.0" encoding="utf-8"?>
<p:tagLst xmlns:p="http://schemas.openxmlformats.org/presentationml/2006/main">
  <p:tag name="RAINPROBLEM" val="ProblemSubmit"/>
  <p:tag name="RAINPROBLEMTYPE" val="MultipleChoice"/>
</p:tagLst>
</file>

<file path=ppt/tags/tag559.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60.xml><?xml version="1.0" encoding="utf-8"?>
<p:tagLst xmlns:p="http://schemas.openxmlformats.org/presentationml/2006/main">
  <p:tag name="RAINPROBLEMTYPE" val="ProblemTypeMarker"/>
</p:tagLst>
</file>

<file path=ppt/tags/tag561.xml><?xml version="1.0" encoding="utf-8"?>
<p:tagLst xmlns:p="http://schemas.openxmlformats.org/presentationml/2006/main">
  <p:tag name="RAINPROBLEMTYPE" val="ProblemTypeMarker"/>
</p:tagLst>
</file>

<file path=ppt/tags/tag562.xml><?xml version="1.0" encoding="utf-8"?>
<p:tagLst xmlns:p="http://schemas.openxmlformats.org/presentationml/2006/main">
  <p:tag name="RAINPROBLEMTYPE" val="ProblemTypeMarker"/>
</p:tagLst>
</file>

<file path=ppt/tags/tag563.xml><?xml version="1.0" encoding="utf-8"?>
<p:tagLst xmlns:p="http://schemas.openxmlformats.org/presentationml/2006/main">
  <p:tag name="RAINPROBLEM" val="ProblemSetting"/>
  <p:tag name="RAINPROBLEMTYPE" val="MultipleChoice"/>
</p:tagLst>
</file>

<file path=ppt/tags/tag564.xml><?xml version="1.0" encoding="utf-8"?>
<p:tagLst xmlns:p="http://schemas.openxmlformats.org/presentationml/2006/main">
  <p:tag name="RAINPROBLEM" val="ProblemWarning"/>
</p:tagLst>
</file>

<file path=ppt/tags/tag565.xml><?xml version="1.0" encoding="utf-8"?>
<p:tagLst xmlns:p="http://schemas.openxmlformats.org/presentationml/2006/main">
  <p:tag name="RAINPROBLEM" val="MultipleChoice"/>
  <p:tag name="PROBLEMSCORE" val="1.0"/>
</p:tagLst>
</file>

<file path=ppt/tags/tag566.xml><?xml version="1.0" encoding="utf-8"?>
<p:tagLst xmlns:p="http://schemas.openxmlformats.org/presentationml/2006/main">
  <p:tag name="RAINPROBLEM" val="ProblemBody"/>
</p:tagLst>
</file>

<file path=ppt/tags/tag567.xml><?xml version="1.0" encoding="utf-8"?>
<p:tagLst xmlns:p="http://schemas.openxmlformats.org/presentationml/2006/main">
  <p:tag name="RAINPROBLEM" val="ProblemItem"/>
</p:tagLst>
</file>

<file path=ppt/tags/tag568.xml><?xml version="1.0" encoding="utf-8"?>
<p:tagLst xmlns:p="http://schemas.openxmlformats.org/presentationml/2006/main">
  <p:tag name="RAINPROBLEM" val="ProblemItem"/>
</p:tagLst>
</file>

<file path=ppt/tags/tag569.xml><?xml version="1.0" encoding="utf-8"?>
<p:tagLst xmlns:p="http://schemas.openxmlformats.org/presentationml/2006/main">
  <p:tag name="RAINPROBLEM" val="ProblemBullet"/>
  <p:tag name="RAINPROBLEMTYPE" val="MultipleChoice"/>
  <p:tag name="RAINBULLET" val="Wrong"/>
</p:tagLst>
</file>

<file path=ppt/tags/tag57.xml><?xml version="1.0" encoding="utf-8"?>
<p:tagLst xmlns:p="http://schemas.openxmlformats.org/presentationml/2006/main">
  <p:tag name="RAINPROBLEMTYPE" val="ProblemTypeMarker"/>
</p:tagLst>
</file>

<file path=ppt/tags/tag570.xml><?xml version="1.0" encoding="utf-8"?>
<p:tagLst xmlns:p="http://schemas.openxmlformats.org/presentationml/2006/main">
  <p:tag name="RAINPROBLEM" val="ProblemBullet"/>
  <p:tag name="RAINPROBLEMTYPE" val="MultipleChoice"/>
  <p:tag name="RAINBULLET" val="Wrong"/>
</p:tagLst>
</file>

<file path=ppt/tags/tag571.xml><?xml version="1.0" encoding="utf-8"?>
<p:tagLst xmlns:p="http://schemas.openxmlformats.org/presentationml/2006/main">
  <p:tag name="RAINPROBLEM" val="ProblemSubmit"/>
  <p:tag name="RAINPROBLEMTYPE" val="MultipleChoice"/>
</p:tagLst>
</file>

<file path=ppt/tags/tag572.xml><?xml version="1.0" encoding="utf-8"?>
<p:tagLst xmlns:p="http://schemas.openxmlformats.org/presentationml/2006/main">
  <p:tag name="RAINPROBLEMTYPE" val="ProblemTypeMarker"/>
</p:tagLst>
</file>

<file path=ppt/tags/tag573.xml><?xml version="1.0" encoding="utf-8"?>
<p:tagLst xmlns:p="http://schemas.openxmlformats.org/presentationml/2006/main">
  <p:tag name="RAINPROBLEMTYPE" val="ProblemTypeMarker"/>
</p:tagLst>
</file>

<file path=ppt/tags/tag574.xml><?xml version="1.0" encoding="utf-8"?>
<p:tagLst xmlns:p="http://schemas.openxmlformats.org/presentationml/2006/main">
  <p:tag name="RAINPROBLEMTYPE" val="ProblemTypeMarker"/>
</p:tagLst>
</file>

<file path=ppt/tags/tag575.xml><?xml version="1.0" encoding="utf-8"?>
<p:tagLst xmlns:p="http://schemas.openxmlformats.org/presentationml/2006/main">
  <p:tag name="RAINPROBLEMTYPE" val="ProblemTypeMarker"/>
</p:tagLst>
</file>

<file path=ppt/tags/tag576.xml><?xml version="1.0" encoding="utf-8"?>
<p:tagLst xmlns:p="http://schemas.openxmlformats.org/presentationml/2006/main">
  <p:tag name="RAINPROBLEM" val="ProblemSetting"/>
  <p:tag name="RAINPROBLEMTYPE" val="MultipleChoice"/>
</p:tagLst>
</file>

<file path=ppt/tags/tag577.xml><?xml version="1.0" encoding="utf-8"?>
<p:tagLst xmlns:p="http://schemas.openxmlformats.org/presentationml/2006/main">
  <p:tag name="RAINPROBLEM" val="ProblemWarning"/>
</p:tagLst>
</file>

<file path=ppt/tags/tag578.xml><?xml version="1.0" encoding="utf-8"?>
<p:tagLst xmlns:p="http://schemas.openxmlformats.org/presentationml/2006/main">
  <p:tag name="RAINPROBLEM" val="MultipleChoice"/>
  <p:tag name="PROBLEMSCORE" val="1.0"/>
</p:tagLst>
</file>

<file path=ppt/tags/tag579.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Setting"/>
  <p:tag name="RAINPROBLEMTYPE" val="MultipleChoice"/>
</p:tagLst>
</file>

<file path=ppt/tags/tag580.xml><?xml version="1.0" encoding="utf-8"?>
<p:tagLst xmlns:p="http://schemas.openxmlformats.org/presentationml/2006/main">
  <p:tag name="RAINPROBLEM" val="ProblemItem"/>
</p:tagLst>
</file>

<file path=ppt/tags/tag581.xml><?xml version="1.0" encoding="utf-8"?>
<p:tagLst xmlns:p="http://schemas.openxmlformats.org/presentationml/2006/main">
  <p:tag name="RAINPROBLEM" val="ProblemItem"/>
</p:tagLst>
</file>

<file path=ppt/tags/tag582.xml><?xml version="1.0" encoding="utf-8"?>
<p:tagLst xmlns:p="http://schemas.openxmlformats.org/presentationml/2006/main">
  <p:tag name="RAINPROBLEM" val="ProblemBullet"/>
  <p:tag name="RAINPROBLEMTYPE" val="MultipleChoice"/>
  <p:tag name="RAINBULLET" val="Wrong"/>
</p:tagLst>
</file>

<file path=ppt/tags/tag583.xml><?xml version="1.0" encoding="utf-8"?>
<p:tagLst xmlns:p="http://schemas.openxmlformats.org/presentationml/2006/main">
  <p:tag name="RAINPROBLEM" val="ProblemBullet"/>
  <p:tag name="RAINPROBLEMTYPE" val="MultipleChoice"/>
  <p:tag name="RAINBULLET" val="Wrong"/>
</p:tagLst>
</file>

<file path=ppt/tags/tag584.xml><?xml version="1.0" encoding="utf-8"?>
<p:tagLst xmlns:p="http://schemas.openxmlformats.org/presentationml/2006/main">
  <p:tag name="RAINPROBLEM" val="ProblemSubmit"/>
  <p:tag name="RAINPROBLEMTYPE" val="MultipleChoice"/>
</p:tagLst>
</file>

<file path=ppt/tags/tag585.xml><?xml version="1.0" encoding="utf-8"?>
<p:tagLst xmlns:p="http://schemas.openxmlformats.org/presentationml/2006/main">
  <p:tag name="RAINPROBLEMTYPE" val="ProblemTypeMarker"/>
</p:tagLst>
</file>

<file path=ppt/tags/tag586.xml><?xml version="1.0" encoding="utf-8"?>
<p:tagLst xmlns:p="http://schemas.openxmlformats.org/presentationml/2006/main">
  <p:tag name="RAINPROBLEMTYPE" val="ProblemTypeMarker"/>
</p:tagLst>
</file>

<file path=ppt/tags/tag587.xml><?xml version="1.0" encoding="utf-8"?>
<p:tagLst xmlns:p="http://schemas.openxmlformats.org/presentationml/2006/main">
  <p:tag name="RAINPROBLEMTYPE" val="ProblemTypeMarker"/>
</p:tagLst>
</file>

<file path=ppt/tags/tag588.xml><?xml version="1.0" encoding="utf-8"?>
<p:tagLst xmlns:p="http://schemas.openxmlformats.org/presentationml/2006/main">
  <p:tag name="RAINPROBLEMTYPE" val="ProblemTypeMarker"/>
</p:tagLst>
</file>

<file path=ppt/tags/tag589.xml><?xml version="1.0" encoding="utf-8"?>
<p:tagLst xmlns:p="http://schemas.openxmlformats.org/presentationml/2006/main">
  <p:tag name="RAINPROBLEM" val="ProblemSetting"/>
  <p:tag name="RAINPROBLEMTYPE" val="MultipleChoice"/>
</p:tagLst>
</file>

<file path=ppt/tags/tag59.xml><?xml version="1.0" encoding="utf-8"?>
<p:tagLst xmlns:p="http://schemas.openxmlformats.org/presentationml/2006/main">
  <p:tag name="RAINPROBLEM" val="ProblemBullet"/>
  <p:tag name="RAINPROBLEMTYPE" val="MultipleChoice"/>
  <p:tag name="RAINBULLET" val="Wrong"/>
</p:tagLst>
</file>

<file path=ppt/tags/tag590.xml><?xml version="1.0" encoding="utf-8"?>
<p:tagLst xmlns:p="http://schemas.openxmlformats.org/presentationml/2006/main">
  <p:tag name="RAINPROBLEM" val="ProblemWarning"/>
</p:tagLst>
</file>

<file path=ppt/tags/tag591.xml><?xml version="1.0" encoding="utf-8"?>
<p:tagLst xmlns:p="http://schemas.openxmlformats.org/presentationml/2006/main">
  <p:tag name="RAINPROBLEM" val="MultipleChoice"/>
  <p:tag name="PROBLEMSCORE" val="1.0"/>
</p:tagLst>
</file>

<file path=ppt/tags/tag592.xml><?xml version="1.0" encoding="utf-8"?>
<p:tagLst xmlns:p="http://schemas.openxmlformats.org/presentationml/2006/main">
  <p:tag name="RAINPROBLEM" val="ProblemBody"/>
</p:tagLst>
</file>

<file path=ppt/tags/tag593.xml><?xml version="1.0" encoding="utf-8"?>
<p:tagLst xmlns:p="http://schemas.openxmlformats.org/presentationml/2006/main">
  <p:tag name="RAINPROBLEM" val="ProblemItem"/>
</p:tagLst>
</file>

<file path=ppt/tags/tag594.xml><?xml version="1.0" encoding="utf-8"?>
<p:tagLst xmlns:p="http://schemas.openxmlformats.org/presentationml/2006/main">
  <p:tag name="RAINPROBLEM" val="ProblemItem"/>
</p:tagLst>
</file>

<file path=ppt/tags/tag595.xml><?xml version="1.0" encoding="utf-8"?>
<p:tagLst xmlns:p="http://schemas.openxmlformats.org/presentationml/2006/main">
  <p:tag name="RAINPROBLEM" val="ProblemBullet"/>
  <p:tag name="RAINPROBLEMTYPE" val="MultipleChoice"/>
  <p:tag name="RAINBULLET" val="Wrong"/>
</p:tagLst>
</file>

<file path=ppt/tags/tag596.xml><?xml version="1.0" encoding="utf-8"?>
<p:tagLst xmlns:p="http://schemas.openxmlformats.org/presentationml/2006/main">
  <p:tag name="RAINPROBLEM" val="ProblemBullet"/>
  <p:tag name="RAINPROBLEMTYPE" val="MultipleChoice"/>
  <p:tag name="RAINBULLET" val="Wrong"/>
</p:tagLst>
</file>

<file path=ppt/tags/tag597.xml><?xml version="1.0" encoding="utf-8"?>
<p:tagLst xmlns:p="http://schemas.openxmlformats.org/presentationml/2006/main">
  <p:tag name="RAINPROBLEM" val="ProblemSubmit"/>
  <p:tag name="RAINPROBLEMTYPE" val="MultipleChoice"/>
</p:tagLst>
</file>

<file path=ppt/tags/tag598.xml><?xml version="1.0" encoding="utf-8"?>
<p:tagLst xmlns:p="http://schemas.openxmlformats.org/presentationml/2006/main">
  <p:tag name="RAINPROBLEMTYPE" val="ProblemTypeMarker"/>
</p:tagLst>
</file>

<file path=ppt/tags/tag59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RAINPROBLEM" val="MultipleChoice"/>
  <p:tag name="PROBLEMSCORE" val="1.0"/>
</p:tagLst>
</file>

<file path=ppt/tags/tag600.xml><?xml version="1.0" encoding="utf-8"?>
<p:tagLst xmlns:p="http://schemas.openxmlformats.org/presentationml/2006/main">
  <p:tag name="RAINPROBLEMTYPE" val="ProblemTypeMarker"/>
</p:tagLst>
</file>

<file path=ppt/tags/tag601.xml><?xml version="1.0" encoding="utf-8"?>
<p:tagLst xmlns:p="http://schemas.openxmlformats.org/presentationml/2006/main">
  <p:tag name="RAINPROBLEMTYPE" val="ProblemTypeMarker"/>
</p:tagLst>
</file>

<file path=ppt/tags/tag602.xml><?xml version="1.0" encoding="utf-8"?>
<p:tagLst xmlns:p="http://schemas.openxmlformats.org/presentationml/2006/main">
  <p:tag name="RAINPROBLEM" val="ProblemSetting"/>
  <p:tag name="RAINPROBLEMTYPE" val="MultipleChoice"/>
</p:tagLst>
</file>

<file path=ppt/tags/tag603.xml><?xml version="1.0" encoding="utf-8"?>
<p:tagLst xmlns:p="http://schemas.openxmlformats.org/presentationml/2006/main">
  <p:tag name="RAINPROBLEM" val="ProblemWarning"/>
</p:tagLst>
</file>

<file path=ppt/tags/tag604.xml><?xml version="1.0" encoding="utf-8"?>
<p:tagLst xmlns:p="http://schemas.openxmlformats.org/presentationml/2006/main">
  <p:tag name="RAINPROBLEM" val="MultipleChoice"/>
  <p:tag name="PROBLEMSCORE" val="1.0"/>
</p:tagLst>
</file>

<file path=ppt/tags/tag605.xml><?xml version="1.0" encoding="utf-8"?>
<p:tagLst xmlns:p="http://schemas.openxmlformats.org/presentationml/2006/main">
  <p:tag name="RAINPROBLEM" val="ProblemBody"/>
</p:tagLst>
</file>

<file path=ppt/tags/tag606.xml><?xml version="1.0" encoding="utf-8"?>
<p:tagLst xmlns:p="http://schemas.openxmlformats.org/presentationml/2006/main">
  <p:tag name="RAINPROBLEM" val="ProblemItem"/>
</p:tagLst>
</file>

<file path=ppt/tags/tag607.xml><?xml version="1.0" encoding="utf-8"?>
<p:tagLst xmlns:p="http://schemas.openxmlformats.org/presentationml/2006/main">
  <p:tag name="RAINPROBLEM" val="ProblemItem"/>
</p:tagLst>
</file>

<file path=ppt/tags/tag608.xml><?xml version="1.0" encoding="utf-8"?>
<p:tagLst xmlns:p="http://schemas.openxmlformats.org/presentationml/2006/main">
  <p:tag name="RAINPROBLEM" val="ProblemBullet"/>
  <p:tag name="RAINPROBLEMTYPE" val="MultipleChoice"/>
  <p:tag name="RAINBULLET" val="Wrong"/>
</p:tagLst>
</file>

<file path=ppt/tags/tag609.xml><?xml version="1.0" encoding="utf-8"?>
<p:tagLst xmlns:p="http://schemas.openxmlformats.org/presentationml/2006/main">
  <p:tag name="RAINPROBLEM" val="ProblemBullet"/>
  <p:tag name="RAINPROBLEMTYPE" val="MultipleChoice"/>
  <p:tag name="RAINBULLET" val="Wrong"/>
</p:tagLst>
</file>

<file path=ppt/tags/tag61.xml><?xml version="1.0" encoding="utf-8"?>
<p:tagLst xmlns:p="http://schemas.openxmlformats.org/presentationml/2006/main">
  <p:tag name="RAINPROBLEM" val="ProblemBody"/>
</p:tagLst>
</file>

<file path=ppt/tags/tag610.xml><?xml version="1.0" encoding="utf-8"?>
<p:tagLst xmlns:p="http://schemas.openxmlformats.org/presentationml/2006/main">
  <p:tag name="RAINPROBLEM" val="ProblemSubmit"/>
  <p:tag name="RAINPROBLEMTYPE" val="MultipleChoice"/>
</p:tagLst>
</file>

<file path=ppt/tags/tag611.xml><?xml version="1.0" encoding="utf-8"?>
<p:tagLst xmlns:p="http://schemas.openxmlformats.org/presentationml/2006/main">
  <p:tag name="RAINPROBLEMTYPE" val="ProblemTypeMarker"/>
</p:tagLst>
</file>

<file path=ppt/tags/tag612.xml><?xml version="1.0" encoding="utf-8"?>
<p:tagLst xmlns:p="http://schemas.openxmlformats.org/presentationml/2006/main">
  <p:tag name="RAINPROBLEMTYPE" val="ProblemTypeMarker"/>
</p:tagLst>
</file>

<file path=ppt/tags/tag613.xml><?xml version="1.0" encoding="utf-8"?>
<p:tagLst xmlns:p="http://schemas.openxmlformats.org/presentationml/2006/main">
  <p:tag name="RAINPROBLEMTYPE" val="ProblemTypeMarker"/>
</p:tagLst>
</file>

<file path=ppt/tags/tag614.xml><?xml version="1.0" encoding="utf-8"?>
<p:tagLst xmlns:p="http://schemas.openxmlformats.org/presentationml/2006/main">
  <p:tag name="RAINPROBLEMTYPE" val="ProblemTypeMarker"/>
</p:tagLst>
</file>

<file path=ppt/tags/tag615.xml><?xml version="1.0" encoding="utf-8"?>
<p:tagLst xmlns:p="http://schemas.openxmlformats.org/presentationml/2006/main">
  <p:tag name="RAINPROBLEMTYPE" val="ProblemTypeMarker"/>
</p:tagLst>
</file>

<file path=ppt/tags/tag616.xml><?xml version="1.0" encoding="utf-8"?>
<p:tagLst xmlns:p="http://schemas.openxmlformats.org/presentationml/2006/main">
  <p:tag name="RAINPROBLEM" val="ProblemSetting"/>
  <p:tag name="RAINPROBLEMTYPE" val="MultipleChoice"/>
</p:tagLst>
</file>

<file path=ppt/tags/tag617.xml><?xml version="1.0" encoding="utf-8"?>
<p:tagLst xmlns:p="http://schemas.openxmlformats.org/presentationml/2006/main">
  <p:tag name="RAINPROBLEM" val="ProblemWarning"/>
</p:tagLst>
</file>

<file path=ppt/tags/tag618.xml><?xml version="1.0" encoding="utf-8"?>
<p:tagLst xmlns:p="http://schemas.openxmlformats.org/presentationml/2006/main">
  <p:tag name="RAINPROBLEM" val="MultipleChoice"/>
  <p:tag name="PROBLEMSCORE" val="1.0"/>
</p:tagLst>
</file>

<file path=ppt/tags/tag619.xml><?xml version="1.0" encoding="utf-8"?>
<p:tagLst xmlns:p="http://schemas.openxmlformats.org/presentationml/2006/main">
  <p:tag name="RAINPROBLEM" val="ProblemBody"/>
</p:tagLst>
</file>

<file path=ppt/tags/tag62.xml><?xml version="1.0" encoding="utf-8"?>
<p:tagLst xmlns:p="http://schemas.openxmlformats.org/presentationml/2006/main">
  <p:tag name="RAINPROBLEM" val="ProblemItem"/>
</p:tagLst>
</file>

<file path=ppt/tags/tag620.xml><?xml version="1.0" encoding="utf-8"?>
<p:tagLst xmlns:p="http://schemas.openxmlformats.org/presentationml/2006/main">
  <p:tag name="RAINPROBLEM" val="ProblemItem"/>
</p:tagLst>
</file>

<file path=ppt/tags/tag621.xml><?xml version="1.0" encoding="utf-8"?>
<p:tagLst xmlns:p="http://schemas.openxmlformats.org/presentationml/2006/main">
  <p:tag name="RAINPROBLEM" val="ProblemItem"/>
</p:tagLst>
</file>

<file path=ppt/tags/tag622.xml><?xml version="1.0" encoding="utf-8"?>
<p:tagLst xmlns:p="http://schemas.openxmlformats.org/presentationml/2006/main">
  <p:tag name="RAINPROBLEM" val="ProblemBullet"/>
  <p:tag name="RAINPROBLEMTYPE" val="MultipleChoice"/>
  <p:tag name="RAINBULLET" val="Wrong"/>
</p:tagLst>
</file>

<file path=ppt/tags/tag623.xml><?xml version="1.0" encoding="utf-8"?>
<p:tagLst xmlns:p="http://schemas.openxmlformats.org/presentationml/2006/main">
  <p:tag name="RAINPROBLEM" val="ProblemBullet"/>
  <p:tag name="RAINPROBLEMTYPE" val="MultipleChoice"/>
  <p:tag name="RAINBULLET" val="Wrong"/>
</p:tagLst>
</file>

<file path=ppt/tags/tag624.xml><?xml version="1.0" encoding="utf-8"?>
<p:tagLst xmlns:p="http://schemas.openxmlformats.org/presentationml/2006/main">
  <p:tag name="RAINPROBLEM" val="ProblemSubmit"/>
  <p:tag name="RAINPROBLEMTYPE" val="MultipleChoice"/>
</p:tagLst>
</file>

<file path=ppt/tags/tag625.xml><?xml version="1.0" encoding="utf-8"?>
<p:tagLst xmlns:p="http://schemas.openxmlformats.org/presentationml/2006/main">
  <p:tag name="RAINPROBLEMTYPE" val="ProblemTypeMarker"/>
</p:tagLst>
</file>

<file path=ppt/tags/tag626.xml><?xml version="1.0" encoding="utf-8"?>
<p:tagLst xmlns:p="http://schemas.openxmlformats.org/presentationml/2006/main">
  <p:tag name="RAINPROBLEMTYPE" val="ProblemTypeMarker"/>
</p:tagLst>
</file>

<file path=ppt/tags/tag627.xml><?xml version="1.0" encoding="utf-8"?>
<p:tagLst xmlns:p="http://schemas.openxmlformats.org/presentationml/2006/main">
  <p:tag name="RAINPROBLEMTYPE" val="ProblemTypeMarker"/>
</p:tagLst>
</file>

<file path=ppt/tags/tag628.xml><?xml version="1.0" encoding="utf-8"?>
<p:tagLst xmlns:p="http://schemas.openxmlformats.org/presentationml/2006/main">
  <p:tag name="RAINPROBLEMTYPE" val="ProblemTypeMarker"/>
</p:tagLst>
</file>

<file path=ppt/tags/tag629.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 val="ProblemItem"/>
</p:tagLst>
</file>

<file path=ppt/tags/tag630.xml><?xml version="1.0" encoding="utf-8"?>
<p:tagLst xmlns:p="http://schemas.openxmlformats.org/presentationml/2006/main">
  <p:tag name="RAINPROBLEM" val="ProblemSetting"/>
  <p:tag name="RAINPROBLEMTYPE" val="MultipleChoice"/>
</p:tagLst>
</file>

<file path=ppt/tags/tag631.xml><?xml version="1.0" encoding="utf-8"?>
<p:tagLst xmlns:p="http://schemas.openxmlformats.org/presentationml/2006/main">
  <p:tag name="RAINPROBLEM" val="ProblemWarning"/>
</p:tagLst>
</file>

<file path=ppt/tags/tag632.xml><?xml version="1.0" encoding="utf-8"?>
<p:tagLst xmlns:p="http://schemas.openxmlformats.org/presentationml/2006/main">
  <p:tag name="RAINPROBLEM" val="MultipleChoice"/>
  <p:tag name="PROBLEMSCORE" val="1.0"/>
</p:tagLst>
</file>

<file path=ppt/tags/tag633.xml><?xml version="1.0" encoding="utf-8"?>
<p:tagLst xmlns:p="http://schemas.openxmlformats.org/presentationml/2006/main">
  <p:tag name="RAINPROBLEM" val="ProblemBody"/>
</p:tagLst>
</file>

<file path=ppt/tags/tag634.xml><?xml version="1.0" encoding="utf-8"?>
<p:tagLst xmlns:p="http://schemas.openxmlformats.org/presentationml/2006/main">
  <p:tag name="RAINPROBLEM" val="ProblemItem"/>
</p:tagLst>
</file>

<file path=ppt/tags/tag635.xml><?xml version="1.0" encoding="utf-8"?>
<p:tagLst xmlns:p="http://schemas.openxmlformats.org/presentationml/2006/main">
  <p:tag name="RAINPROBLEM" val="ProblemItem"/>
</p:tagLst>
</file>

<file path=ppt/tags/tag636.xml><?xml version="1.0" encoding="utf-8"?>
<p:tagLst xmlns:p="http://schemas.openxmlformats.org/presentationml/2006/main">
  <p:tag name="RAINPROBLEM" val="ProblemBullet"/>
  <p:tag name="RAINPROBLEMTYPE" val="MultipleChoice"/>
  <p:tag name="RAINBULLET" val="Wrong"/>
</p:tagLst>
</file>

<file path=ppt/tags/tag637.xml><?xml version="1.0" encoding="utf-8"?>
<p:tagLst xmlns:p="http://schemas.openxmlformats.org/presentationml/2006/main">
  <p:tag name="RAINPROBLEM" val="ProblemBullet"/>
  <p:tag name="RAINPROBLEMTYPE" val="MultipleChoice"/>
  <p:tag name="RAINBULLET" val="Wrong"/>
</p:tagLst>
</file>

<file path=ppt/tags/tag638.xml><?xml version="1.0" encoding="utf-8"?>
<p:tagLst xmlns:p="http://schemas.openxmlformats.org/presentationml/2006/main">
  <p:tag name="RAINPROBLEM" val="ProblemSubmit"/>
  <p:tag name="RAINPROBLEMTYPE" val="MultipleChoice"/>
</p:tagLst>
</file>

<file path=ppt/tags/tag639.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 val="ProblemBullet"/>
  <p:tag name="RAINPROBLEMTYPE" val="MultipleChoice"/>
  <p:tag name="RAINBULLET" val="Wrong"/>
</p:tagLst>
</file>

<file path=ppt/tags/tag640.xml><?xml version="1.0" encoding="utf-8"?>
<p:tagLst xmlns:p="http://schemas.openxmlformats.org/presentationml/2006/main">
  <p:tag name="RAINPROBLEMTYPE" val="ProblemTypeMarker"/>
</p:tagLst>
</file>

<file path=ppt/tags/tag641.xml><?xml version="1.0" encoding="utf-8"?>
<p:tagLst xmlns:p="http://schemas.openxmlformats.org/presentationml/2006/main">
  <p:tag name="RAINPROBLEMTYPE" val="ProblemTypeMarker"/>
</p:tagLst>
</file>

<file path=ppt/tags/tag642.xml><?xml version="1.0" encoding="utf-8"?>
<p:tagLst xmlns:p="http://schemas.openxmlformats.org/presentationml/2006/main">
  <p:tag name="RAINPROBLEMTYPE" val="ProblemTypeMarker"/>
</p:tagLst>
</file>

<file path=ppt/tags/tag643.xml><?xml version="1.0" encoding="utf-8"?>
<p:tagLst xmlns:p="http://schemas.openxmlformats.org/presentationml/2006/main">
  <p:tag name="RAINPROBLEMTYPE" val="ProblemTypeMarker"/>
</p:tagLst>
</file>

<file path=ppt/tags/tag644.xml><?xml version="1.0" encoding="utf-8"?>
<p:tagLst xmlns:p="http://schemas.openxmlformats.org/presentationml/2006/main">
  <p:tag name="RAINPROBLEM" val="ProblemSetting"/>
  <p:tag name="RAINPROBLEMTYPE" val="MultipleChoice"/>
</p:tagLst>
</file>

<file path=ppt/tags/tag645.xml><?xml version="1.0" encoding="utf-8"?>
<p:tagLst xmlns:p="http://schemas.openxmlformats.org/presentationml/2006/main">
  <p:tag name="RAINPROBLEM" val="ProblemWarning"/>
</p:tagLst>
</file>

<file path=ppt/tags/tag646.xml><?xml version="1.0" encoding="utf-8"?>
<p:tagLst xmlns:p="http://schemas.openxmlformats.org/presentationml/2006/main">
  <p:tag name="RAINPROBLEM" val="MultipleChoice"/>
  <p:tag name="PROBLEMSCORE" val="1.0"/>
</p:tagLst>
</file>

<file path=ppt/tags/tag647.xml><?xml version="1.0" encoding="utf-8"?>
<p:tagLst xmlns:p="http://schemas.openxmlformats.org/presentationml/2006/main">
  <p:tag name="RAINPROBLEM" val="ProblemBody"/>
</p:tagLst>
</file>

<file path=ppt/tags/tag648.xml><?xml version="1.0" encoding="utf-8"?>
<p:tagLst xmlns:p="http://schemas.openxmlformats.org/presentationml/2006/main">
  <p:tag name="RAINPROBLEM" val="ProblemItem"/>
</p:tagLst>
</file>

<file path=ppt/tags/tag649.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Submit"/>
  <p:tag name="RAINPROBLEMTYPE" val="MultipleChoice"/>
</p:tagLst>
</file>

<file path=ppt/tags/tag650.xml><?xml version="1.0" encoding="utf-8"?>
<p:tagLst xmlns:p="http://schemas.openxmlformats.org/presentationml/2006/main">
  <p:tag name="RAINPROBLEM" val="ProblemBullet"/>
  <p:tag name="RAINPROBLEMTYPE" val="MultipleChoice"/>
  <p:tag name="RAINBULLET" val="Wrong"/>
</p:tagLst>
</file>

<file path=ppt/tags/tag651.xml><?xml version="1.0" encoding="utf-8"?>
<p:tagLst xmlns:p="http://schemas.openxmlformats.org/presentationml/2006/main">
  <p:tag name="RAINPROBLEM" val="ProblemBullet"/>
  <p:tag name="RAINPROBLEMTYPE" val="MultipleChoice"/>
  <p:tag name="RAINBULLET" val="Wrong"/>
</p:tagLst>
</file>

<file path=ppt/tags/tag652.xml><?xml version="1.0" encoding="utf-8"?>
<p:tagLst xmlns:p="http://schemas.openxmlformats.org/presentationml/2006/main">
  <p:tag name="RAINPROBLEM" val="ProblemSubmit"/>
  <p:tag name="RAINPROBLEMTYPE" val="MultipleChoice"/>
</p:tagLst>
</file>

<file path=ppt/tags/tag653.xml><?xml version="1.0" encoding="utf-8"?>
<p:tagLst xmlns:p="http://schemas.openxmlformats.org/presentationml/2006/main">
  <p:tag name="RAINPROBLEMTYPE" val="ProblemTypeMarker"/>
</p:tagLst>
</file>

<file path=ppt/tags/tag654.xml><?xml version="1.0" encoding="utf-8"?>
<p:tagLst xmlns:p="http://schemas.openxmlformats.org/presentationml/2006/main">
  <p:tag name="RAINPROBLEMTYPE" val="ProblemTypeMarker"/>
</p:tagLst>
</file>

<file path=ppt/tags/tag655.xml><?xml version="1.0" encoding="utf-8"?>
<p:tagLst xmlns:p="http://schemas.openxmlformats.org/presentationml/2006/main">
  <p:tag name="RAINPROBLEMTYPE" val="ProblemTypeMarker"/>
</p:tagLst>
</file>

<file path=ppt/tags/tag656.xml><?xml version="1.0" encoding="utf-8"?>
<p:tagLst xmlns:p="http://schemas.openxmlformats.org/presentationml/2006/main">
  <p:tag name="RAINPROBLEMTYPE" val="ProblemTypeMarker"/>
</p:tagLst>
</file>

<file path=ppt/tags/tag657.xml><?xml version="1.0" encoding="utf-8"?>
<p:tagLst xmlns:p="http://schemas.openxmlformats.org/presentationml/2006/main">
  <p:tag name="RAINPROBLEMTYPE" val="ProblemTypeMarker"/>
</p:tagLst>
</file>

<file path=ppt/tags/tag658.xml><?xml version="1.0" encoding="utf-8"?>
<p:tagLst xmlns:p="http://schemas.openxmlformats.org/presentationml/2006/main">
  <p:tag name="RAINPROBLEM" val="ProblemSetting"/>
  <p:tag name="RAINPROBLEMTYPE" val="MultipleChoice"/>
</p:tagLst>
</file>

<file path=ppt/tags/tag659.xml><?xml version="1.0" encoding="utf-8"?>
<p:tagLst xmlns:p="http://schemas.openxmlformats.org/presentationml/2006/main">
  <p:tag name="RAINPROBLEM" val="ProblemWarning"/>
</p:tagLst>
</file>

<file path=ppt/tags/tag66.xml><?xml version="1.0" encoding="utf-8"?>
<p:tagLst xmlns:p="http://schemas.openxmlformats.org/presentationml/2006/main">
  <p:tag name="RAINPROBLEMTYPE" val="ProblemTypeMarker"/>
</p:tagLst>
</file>

<file path=ppt/tags/tag660.xml><?xml version="1.0" encoding="utf-8"?>
<p:tagLst xmlns:p="http://schemas.openxmlformats.org/presentationml/2006/main">
  <p:tag name="RAINPROBLEM" val="MultipleChoice"/>
  <p:tag name="PROBLEMSCORE" val="1.0"/>
</p:tagLst>
</file>

<file path=ppt/tags/tag661.xml><?xml version="1.0" encoding="utf-8"?>
<p:tagLst xmlns:p="http://schemas.openxmlformats.org/presentationml/2006/main">
  <p:tag name="RAINPROBLEM" val="ProblemBody"/>
</p:tagLst>
</file>

<file path=ppt/tags/tag662.xml><?xml version="1.0" encoding="utf-8"?>
<p:tagLst xmlns:p="http://schemas.openxmlformats.org/presentationml/2006/main">
  <p:tag name="RAINPROBLEM" val="ProblemSubmit"/>
  <p:tag name="RAINPROBLEMTYPE" val="FillBlank"/>
</p:tagLst>
</file>

<file path=ppt/tags/tag663.xml><?xml version="1.0" encoding="utf-8"?>
<p:tagLst xmlns:p="http://schemas.openxmlformats.org/presentationml/2006/main">
  <p:tag name="PRODUCTVERSIONTIP3" val="PRODUCTVERSIONTIP3"/>
</p:tagLst>
</file>

<file path=ppt/tags/tag664.xml><?xml version="1.0" encoding="utf-8"?>
<p:tagLst xmlns:p="http://schemas.openxmlformats.org/presentationml/2006/main">
  <p:tag name="RAINPROBLEMTYPE" val="ProblemTypeMarker"/>
</p:tagLst>
</file>

<file path=ppt/tags/tag665.xml><?xml version="1.0" encoding="utf-8"?>
<p:tagLst xmlns:p="http://schemas.openxmlformats.org/presentationml/2006/main">
  <p:tag name="RAINPROBLEMTYPE" val="ProblemTypeMarker"/>
</p:tagLst>
</file>

<file path=ppt/tags/tag666.xml><?xml version="1.0" encoding="utf-8"?>
<p:tagLst xmlns:p="http://schemas.openxmlformats.org/presentationml/2006/main">
  <p:tag name="RAINPROBLEMTYPE" val="ProblemTypeMarker"/>
</p:tagLst>
</file>

<file path=ppt/tags/tag667.xml><?xml version="1.0" encoding="utf-8"?>
<p:tagLst xmlns:p="http://schemas.openxmlformats.org/presentationml/2006/main">
  <p:tag name="RAINPROBLEMTYPE" val="ProblemTypeMarker"/>
</p:tagLst>
</file>

<file path=ppt/tags/tag668.xml><?xml version="1.0" encoding="utf-8"?>
<p:tagLst xmlns:p="http://schemas.openxmlformats.org/presentationml/2006/main">
  <p:tag name="RAINPROBLEMTYPE" val="ProblemTypeMarker"/>
</p:tagLst>
</file>

<file path=ppt/tags/tag669.xml><?xml version="1.0" encoding="utf-8"?>
<p:tagLst xmlns:p="http://schemas.openxmlformats.org/presentationml/2006/main">
  <p:tag name="RAINPROBLEM" val="ProblemSetting"/>
  <p:tag name="RAINPROBLEMTYPE" val="FillBlank"/>
</p:tagLst>
</file>

<file path=ppt/tags/tag67.xml><?xml version="1.0" encoding="utf-8"?>
<p:tagLst xmlns:p="http://schemas.openxmlformats.org/presentationml/2006/main">
  <p:tag name="RAINPROBLEMTYPE" val="ProblemTypeMarker"/>
</p:tagLst>
</file>

<file path=ppt/tags/tag670.xml><?xml version="1.0" encoding="utf-8"?>
<p:tagLst xmlns:p="http://schemas.openxmlformats.org/presentationml/2006/main">
  <p:tag name="RAINPROBLEM" val="FillBlank"/>
  <p:tag name="PROBLEMBLANKKEYWORD" val="填空"/>
  <p:tag name="PROBLEMSCORE" val="2.0"/>
  <p:tag name="PROBLEMBLANK" val="[{&quot;Num&quot;:1,&quot;Score&quot;:1.0,&quot;Answers&quot;:[&quot;虚拟存储器&quot;],&quot;CaseSensitive&quot;:false,&quot;FuzzyMatch&quot;:false},{&quot;Num&quot;:2,&quot;Score&quot;:1.0,&quot;Answers&quot;:[&quot;Cache存储器&quot;],&quot;CaseSensitive&quot;:false,&quot;FuzzyMatch&quot;:false}]"/>
</p:tagLst>
</file>

<file path=ppt/tags/tag671.xml><?xml version="1.0" encoding="utf-8"?>
<p:tagLst xmlns:p="http://schemas.openxmlformats.org/presentationml/2006/main">
  <p:tag name="RAINPROBLEM" val="ProblemBody"/>
</p:tagLst>
</file>

<file path=ppt/tags/tag672.xml><?xml version="1.0" encoding="utf-8"?>
<p:tagLst xmlns:p="http://schemas.openxmlformats.org/presentationml/2006/main">
  <p:tag name="RAINPROBLEM" val="ProblemSubmit"/>
  <p:tag name="RAINPROBLEMTYPE" val="FillBlank"/>
</p:tagLst>
</file>

<file path=ppt/tags/tag673.xml><?xml version="1.0" encoding="utf-8"?>
<p:tagLst xmlns:p="http://schemas.openxmlformats.org/presentationml/2006/main">
  <p:tag name="PRODUCTVERSIONTIP3" val="PRODUCTVERSIONTIP3"/>
</p:tagLst>
</file>

<file path=ppt/tags/tag674.xml><?xml version="1.0" encoding="utf-8"?>
<p:tagLst xmlns:p="http://schemas.openxmlformats.org/presentationml/2006/main">
  <p:tag name="RAINPROBLEMTYPE" val="ProblemTypeMarker"/>
</p:tagLst>
</file>

<file path=ppt/tags/tag675.xml><?xml version="1.0" encoding="utf-8"?>
<p:tagLst xmlns:p="http://schemas.openxmlformats.org/presentationml/2006/main">
  <p:tag name="RAINPROBLEMTYPE" val="ProblemTypeMarker"/>
</p:tagLst>
</file>

<file path=ppt/tags/tag676.xml><?xml version="1.0" encoding="utf-8"?>
<p:tagLst xmlns:p="http://schemas.openxmlformats.org/presentationml/2006/main">
  <p:tag name="RAINPROBLEMTYPE" val="ProblemTypeMarker"/>
</p:tagLst>
</file>

<file path=ppt/tags/tag677.xml><?xml version="1.0" encoding="utf-8"?>
<p:tagLst xmlns:p="http://schemas.openxmlformats.org/presentationml/2006/main">
  <p:tag name="RAINPROBLEMTYPE" val="ProblemTypeMarker"/>
</p:tagLst>
</file>

<file path=ppt/tags/tag678.xml><?xml version="1.0" encoding="utf-8"?>
<p:tagLst xmlns:p="http://schemas.openxmlformats.org/presentationml/2006/main">
  <p:tag name="RAINPROBLEMTYPE" val="ProblemTypeMarker"/>
</p:tagLst>
</file>

<file path=ppt/tags/tag679.xml><?xml version="1.0" encoding="utf-8"?>
<p:tagLst xmlns:p="http://schemas.openxmlformats.org/presentationml/2006/main">
  <p:tag name="RAINPROBLEM" val="ProblemSetting"/>
  <p:tag name="RAINPROBLEMTYPE" val="FillBlank"/>
</p:tagLst>
</file>

<file path=ppt/tags/tag68.xml><?xml version="1.0" encoding="utf-8"?>
<p:tagLst xmlns:p="http://schemas.openxmlformats.org/presentationml/2006/main">
  <p:tag name="RAINPROBLEMTYPE" val="ProblemTypeMarker"/>
</p:tagLst>
</file>

<file path=ppt/tags/tag680.xml><?xml version="1.0" encoding="utf-8"?>
<p:tagLst xmlns:p="http://schemas.openxmlformats.org/presentationml/2006/main">
  <p:tag name="RAINPROBLEM" val="FillBlank"/>
  <p:tag name="PROBLEMBLANKKEYWORD" val="填空"/>
  <p:tag name="PROBLEMSCORE" val="2.0"/>
  <p:tag name="PROBLEMBLANK" val="[{&quot;Num&quot;:1,&quot;Score&quot;:1.0,&quot;Answers&quot;:[&quot;时间局部性&quot;],&quot;CaseSensitive&quot;:false,&quot;FuzzyMatch&quot;:false},{&quot;Num&quot;:2,&quot;Score&quot;:1.0,&quot;Answers&quot;:[&quot;空间局部性&quot;],&quot;CaseSensitive&quot;:false,&quot;FuzzyMatch&quot;:false}]"/>
</p:tagLst>
</file>

<file path=ppt/tags/tag681.xml><?xml version="1.0" encoding="utf-8"?>
<p:tagLst xmlns:p="http://schemas.openxmlformats.org/presentationml/2006/main">
  <p:tag name="RAINPROBLEM" val="ProblemBody"/>
</p:tagLst>
</file>

<file path=ppt/tags/tag682.xml><?xml version="1.0" encoding="utf-8"?>
<p:tagLst xmlns:p="http://schemas.openxmlformats.org/presentationml/2006/main">
  <p:tag name="RAINPROBLEM" val="ProblemItem"/>
</p:tagLst>
</file>

<file path=ppt/tags/tag683.xml><?xml version="1.0" encoding="utf-8"?>
<p:tagLst xmlns:p="http://schemas.openxmlformats.org/presentationml/2006/main">
  <p:tag name="RAINPROBLEM" val="ProblemItem"/>
</p:tagLst>
</file>

<file path=ppt/tags/tag684.xml><?xml version="1.0" encoding="utf-8"?>
<p:tagLst xmlns:p="http://schemas.openxmlformats.org/presentationml/2006/main">
  <p:tag name="RAINPROBLEM" val="ProblemItem"/>
</p:tagLst>
</file>

<file path=ppt/tags/tag685.xml><?xml version="1.0" encoding="utf-8"?>
<p:tagLst xmlns:p="http://schemas.openxmlformats.org/presentationml/2006/main">
  <p:tag name="RAINPROBLEM" val="ProblemBullet"/>
  <p:tag name="RAINPROBLEMTYPE" val="MultipleChoice"/>
  <p:tag name="RAINBULLET" val="Wrong"/>
</p:tagLst>
</file>

<file path=ppt/tags/tag686.xml><?xml version="1.0" encoding="utf-8"?>
<p:tagLst xmlns:p="http://schemas.openxmlformats.org/presentationml/2006/main">
  <p:tag name="RAINPROBLEM" val="ProblemBullet"/>
  <p:tag name="RAINPROBLEMTYPE" val="MultipleChoice"/>
  <p:tag name="RAINBULLET" val="Wrong"/>
</p:tagLst>
</file>

<file path=ppt/tags/tag687.xml><?xml version="1.0" encoding="utf-8"?>
<p:tagLst xmlns:p="http://schemas.openxmlformats.org/presentationml/2006/main">
  <p:tag name="RAINPROBLEM" val="ProblemBullet"/>
  <p:tag name="RAINPROBLEMTYPE" val="MultipleChoice"/>
  <p:tag name="RAINBULLET" val="Wrong"/>
</p:tagLst>
</file>

<file path=ppt/tags/tag688.xml><?xml version="1.0" encoding="utf-8"?>
<p:tagLst xmlns:p="http://schemas.openxmlformats.org/presentationml/2006/main">
  <p:tag name="RAINPROBLEM" val="ProblemSubmit"/>
  <p:tag name="RAINPROBLEMTYPE" val="MultipleChoice"/>
</p:tagLst>
</file>

<file path=ppt/tags/tag689.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690.xml><?xml version="1.0" encoding="utf-8"?>
<p:tagLst xmlns:p="http://schemas.openxmlformats.org/presentationml/2006/main">
  <p:tag name="RAINPROBLEMTYPE" val="ProblemTypeMarker"/>
</p:tagLst>
</file>

<file path=ppt/tags/tag691.xml><?xml version="1.0" encoding="utf-8"?>
<p:tagLst xmlns:p="http://schemas.openxmlformats.org/presentationml/2006/main">
  <p:tag name="RAINPROBLEMTYPE" val="ProblemTypeMarker"/>
</p:tagLst>
</file>

<file path=ppt/tags/tag692.xml><?xml version="1.0" encoding="utf-8"?>
<p:tagLst xmlns:p="http://schemas.openxmlformats.org/presentationml/2006/main">
  <p:tag name="RAINPROBLEMTYPE" val="ProblemTypeMarker"/>
</p:tagLst>
</file>

<file path=ppt/tags/tag693.xml><?xml version="1.0" encoding="utf-8"?>
<p:tagLst xmlns:p="http://schemas.openxmlformats.org/presentationml/2006/main">
  <p:tag name="RAINPROBLEMTYPE" val="ProblemTypeMarker"/>
</p:tagLst>
</file>

<file path=ppt/tags/tag694.xml><?xml version="1.0" encoding="utf-8"?>
<p:tagLst xmlns:p="http://schemas.openxmlformats.org/presentationml/2006/main">
  <p:tag name="RAINPROBLEM" val="ProblemSetting"/>
  <p:tag name="RAINPROBLEMTYPE" val="MultipleChoice"/>
</p:tagLst>
</file>

<file path=ppt/tags/tag695.xml><?xml version="1.0" encoding="utf-8"?>
<p:tagLst xmlns:p="http://schemas.openxmlformats.org/presentationml/2006/main">
  <p:tag name="RAINPROBLEM" val="ProblemWarning"/>
</p:tagLst>
</file>

<file path=ppt/tags/tag696.xml><?xml version="1.0" encoding="utf-8"?>
<p:tagLst xmlns:p="http://schemas.openxmlformats.org/presentationml/2006/main">
  <p:tag name="RAINPROBLEM" val="MultipleChoice"/>
  <p:tag name="PROBLEMSCORE" val="1.0"/>
</p:tagLst>
</file>

<file path=ppt/tags/tag697.xml><?xml version="1.0" encoding="utf-8"?>
<p:tagLst xmlns:p="http://schemas.openxmlformats.org/presentationml/2006/main">
  <p:tag name="RAINPROBLEM" val="ProblemBody"/>
</p:tagLst>
</file>

<file path=ppt/tags/tag698.xml><?xml version="1.0" encoding="utf-8"?>
<p:tagLst xmlns:p="http://schemas.openxmlformats.org/presentationml/2006/main">
  <p:tag name="RAINPROBLEM" val="ProblemItem"/>
</p:tagLst>
</file>

<file path=ppt/tags/tag699.xml><?xml version="1.0" encoding="utf-8"?>
<p:tagLst xmlns:p="http://schemas.openxmlformats.org/presentationml/2006/main">
  <p:tag name="RAINPROBLEM" val="ProblemItem"/>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TYPE" val="ProblemTypeMarker"/>
</p:tagLst>
</file>

<file path=ppt/tags/tag700.xml><?xml version="1.0" encoding="utf-8"?>
<p:tagLst xmlns:p="http://schemas.openxmlformats.org/presentationml/2006/main">
  <p:tag name="RAINPROBLEM" val="ProblemBullet"/>
  <p:tag name="RAINPROBLEMTYPE" val="MultipleChoice"/>
  <p:tag name="RAINBULLET" val="Wrong"/>
</p:tagLst>
</file>

<file path=ppt/tags/tag701.xml><?xml version="1.0" encoding="utf-8"?>
<p:tagLst xmlns:p="http://schemas.openxmlformats.org/presentationml/2006/main">
  <p:tag name="RAINPROBLEM" val="ProblemBullet"/>
  <p:tag name="RAINPROBLEMTYPE" val="MultipleChoice"/>
  <p:tag name="RAINBULLET" val="Wrong"/>
</p:tagLst>
</file>

<file path=ppt/tags/tag702.xml><?xml version="1.0" encoding="utf-8"?>
<p:tagLst xmlns:p="http://schemas.openxmlformats.org/presentationml/2006/main">
  <p:tag name="RAINPROBLEM" val="ProblemSubmit"/>
  <p:tag name="RAINPROBLEMTYPE" val="MultipleChoice"/>
</p:tagLst>
</file>

<file path=ppt/tags/tag703.xml><?xml version="1.0" encoding="utf-8"?>
<p:tagLst xmlns:p="http://schemas.openxmlformats.org/presentationml/2006/main">
  <p:tag name="RAINPROBLEMTYPE" val="ProblemTypeMarker"/>
</p:tagLst>
</file>

<file path=ppt/tags/tag704.xml><?xml version="1.0" encoding="utf-8"?>
<p:tagLst xmlns:p="http://schemas.openxmlformats.org/presentationml/2006/main">
  <p:tag name="RAINPROBLEMTYPE" val="ProblemTypeMarker"/>
</p:tagLst>
</file>

<file path=ppt/tags/tag705.xml><?xml version="1.0" encoding="utf-8"?>
<p:tagLst xmlns:p="http://schemas.openxmlformats.org/presentationml/2006/main">
  <p:tag name="RAINPROBLEMTYPE" val="ProblemTypeMarker"/>
</p:tagLst>
</file>

<file path=ppt/tags/tag706.xml><?xml version="1.0" encoding="utf-8"?>
<p:tagLst xmlns:p="http://schemas.openxmlformats.org/presentationml/2006/main">
  <p:tag name="RAINPROBLEMTYPE" val="ProblemTypeMarker"/>
</p:tagLst>
</file>

<file path=ppt/tags/tag707.xml><?xml version="1.0" encoding="utf-8"?>
<p:tagLst xmlns:p="http://schemas.openxmlformats.org/presentationml/2006/main">
  <p:tag name="RAINPROBLEMTYPE" val="ProblemTypeMarker"/>
</p:tagLst>
</file>

<file path=ppt/tags/tag708.xml><?xml version="1.0" encoding="utf-8"?>
<p:tagLst xmlns:p="http://schemas.openxmlformats.org/presentationml/2006/main">
  <p:tag name="RAINPROBLEM" val="ProblemSetting"/>
  <p:tag name="RAINPROBLEMTYPE" val="MultipleChoice"/>
</p:tagLst>
</file>

<file path=ppt/tags/tag709.xml><?xml version="1.0" encoding="utf-8"?>
<p:tagLst xmlns:p="http://schemas.openxmlformats.org/presentationml/2006/main">
  <p:tag name="RAINPROBLEM" val="ProblemWarning"/>
</p:tagLst>
</file>

<file path=ppt/tags/tag71.xml><?xml version="1.0" encoding="utf-8"?>
<p:tagLst xmlns:p="http://schemas.openxmlformats.org/presentationml/2006/main">
  <p:tag name="RAINPROBLEM" val="ProblemSetting"/>
  <p:tag name="RAINPROBLEMTYPE" val="MultipleChoice"/>
</p:tagLst>
</file>

<file path=ppt/tags/tag710.xml><?xml version="1.0" encoding="utf-8"?>
<p:tagLst xmlns:p="http://schemas.openxmlformats.org/presentationml/2006/main">
  <p:tag name="RAINPROBLEM" val="MultipleChoice"/>
  <p:tag name="PROBLEMSCORE" val="1.0"/>
</p:tagLst>
</file>

<file path=ppt/tags/tag711.xml><?xml version="1.0" encoding="utf-8"?>
<p:tagLst xmlns:p="http://schemas.openxmlformats.org/presentationml/2006/main">
  <p:tag name="RAINPROBLEM" val="ProblemBody"/>
</p:tagLst>
</file>

<file path=ppt/tags/tag712.xml><?xml version="1.0" encoding="utf-8"?>
<p:tagLst xmlns:p="http://schemas.openxmlformats.org/presentationml/2006/main">
  <p:tag name="RAINPROBLEM" val="ProblemItem"/>
</p:tagLst>
</file>

<file path=ppt/tags/tag713.xml><?xml version="1.0" encoding="utf-8"?>
<p:tagLst xmlns:p="http://schemas.openxmlformats.org/presentationml/2006/main">
  <p:tag name="RAINPROBLEM" val="ProblemItem"/>
</p:tagLst>
</file>

<file path=ppt/tags/tag714.xml><?xml version="1.0" encoding="utf-8"?>
<p:tagLst xmlns:p="http://schemas.openxmlformats.org/presentationml/2006/main">
  <p:tag name="RAINPROBLEM" val="ProblemBullet"/>
  <p:tag name="RAINPROBLEMTYPE" val="MultipleChoice"/>
  <p:tag name="RAINBULLET" val="Wrong"/>
</p:tagLst>
</file>

<file path=ppt/tags/tag715.xml><?xml version="1.0" encoding="utf-8"?>
<p:tagLst xmlns:p="http://schemas.openxmlformats.org/presentationml/2006/main">
  <p:tag name="RAINPROBLEM" val="ProblemBullet"/>
  <p:tag name="RAINPROBLEMTYPE" val="MultipleChoice"/>
  <p:tag name="RAINBULLET" val="Wrong"/>
</p:tagLst>
</file>

<file path=ppt/tags/tag716.xml><?xml version="1.0" encoding="utf-8"?>
<p:tagLst xmlns:p="http://schemas.openxmlformats.org/presentationml/2006/main">
  <p:tag name="RAINPROBLEM" val="ProblemSubmit"/>
  <p:tag name="RAINPROBLEMTYPE" val="MultipleChoice"/>
</p:tagLst>
</file>

<file path=ppt/tags/tag717.xml><?xml version="1.0" encoding="utf-8"?>
<p:tagLst xmlns:p="http://schemas.openxmlformats.org/presentationml/2006/main">
  <p:tag name="RAINPROBLEMTYPE" val="ProblemTypeMarker"/>
</p:tagLst>
</file>

<file path=ppt/tags/tag718.xml><?xml version="1.0" encoding="utf-8"?>
<p:tagLst xmlns:p="http://schemas.openxmlformats.org/presentationml/2006/main">
  <p:tag name="RAINPROBLEMTYPE" val="ProblemTypeMarker"/>
</p:tagLst>
</file>

<file path=ppt/tags/tag719.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 val="ProblemBullet"/>
  <p:tag name="RAINPROBLEMTYPE" val="MultipleChoice"/>
  <p:tag name="RAINBULLET" val="Wrong"/>
</p:tagLst>
</file>

<file path=ppt/tags/tag720.xml><?xml version="1.0" encoding="utf-8"?>
<p:tagLst xmlns:p="http://schemas.openxmlformats.org/presentationml/2006/main">
  <p:tag name="RAINPROBLEMTYPE" val="ProblemTypeMarker"/>
</p:tagLst>
</file>

<file path=ppt/tags/tag721.xml><?xml version="1.0" encoding="utf-8"?>
<p:tagLst xmlns:p="http://schemas.openxmlformats.org/presentationml/2006/main">
  <p:tag name="RAINPROBLEMTYPE" val="ProblemTypeMarker"/>
</p:tagLst>
</file>

<file path=ppt/tags/tag722.xml><?xml version="1.0" encoding="utf-8"?>
<p:tagLst xmlns:p="http://schemas.openxmlformats.org/presentationml/2006/main">
  <p:tag name="RAINPROBLEM" val="ProblemSetting"/>
  <p:tag name="RAINPROBLEMTYPE" val="MultipleChoice"/>
</p:tagLst>
</file>

<file path=ppt/tags/tag723.xml><?xml version="1.0" encoding="utf-8"?>
<p:tagLst xmlns:p="http://schemas.openxmlformats.org/presentationml/2006/main">
  <p:tag name="RAINPROBLEM" val="MultipleChoice"/>
  <p:tag name="PROBLEMSCORE" val="1.0"/>
</p:tagLst>
</file>

<file path=ppt/tags/tag724.xml><?xml version="1.0" encoding="utf-8"?>
<p:tagLst xmlns:p="http://schemas.openxmlformats.org/presentationml/2006/main">
  <p:tag name="RAINPROBLEM" val="ProblemBody"/>
</p:tagLst>
</file>

<file path=ppt/tags/tag725.xml><?xml version="1.0" encoding="utf-8"?>
<p:tagLst xmlns:p="http://schemas.openxmlformats.org/presentationml/2006/main">
  <p:tag name="RAINPROBLEM" val="ProblemSubmit"/>
  <p:tag name="RAINPROBLEMTYPE" val="FillBlank"/>
</p:tagLst>
</file>

<file path=ppt/tags/tag726.xml><?xml version="1.0" encoding="utf-8"?>
<p:tagLst xmlns:p="http://schemas.openxmlformats.org/presentationml/2006/main">
  <p:tag name="PRODUCTVERSIONTIP3" val="PRODUCTVERSIONTIP3"/>
</p:tagLst>
</file>

<file path=ppt/tags/tag727.xml><?xml version="1.0" encoding="utf-8"?>
<p:tagLst xmlns:p="http://schemas.openxmlformats.org/presentationml/2006/main">
  <p:tag name="RAINPROBLEMTYPE" val="ProblemTypeMarker"/>
</p:tagLst>
</file>

<file path=ppt/tags/tag728.xml><?xml version="1.0" encoding="utf-8"?>
<p:tagLst xmlns:p="http://schemas.openxmlformats.org/presentationml/2006/main">
  <p:tag name="RAINPROBLEMTYPE" val="ProblemTypeMarker"/>
</p:tagLst>
</file>

<file path=ppt/tags/tag729.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 val="MultipleChoice"/>
  <p:tag name="PROBLEMSCORE" val="1.0"/>
</p:tagLst>
</file>

<file path=ppt/tags/tag730.xml><?xml version="1.0" encoding="utf-8"?>
<p:tagLst xmlns:p="http://schemas.openxmlformats.org/presentationml/2006/main">
  <p:tag name="RAINPROBLEMTYPE" val="ProblemTypeMarker"/>
</p:tagLst>
</file>

<file path=ppt/tags/tag731.xml><?xml version="1.0" encoding="utf-8"?>
<p:tagLst xmlns:p="http://schemas.openxmlformats.org/presentationml/2006/main">
  <p:tag name="RAINPROBLEMTYPE" val="ProblemTypeMarker"/>
</p:tagLst>
</file>

<file path=ppt/tags/tag732.xml><?xml version="1.0" encoding="utf-8"?>
<p:tagLst xmlns:p="http://schemas.openxmlformats.org/presentationml/2006/main">
  <p:tag name="RAINPROBLEM" val="ProblemSetting"/>
  <p:tag name="RAINPROBLEMTYPE" val="FillBlank"/>
</p:tagLst>
</file>

<file path=ppt/tags/tag733.xml><?xml version="1.0" encoding="utf-8"?>
<p:tagLst xmlns:p="http://schemas.openxmlformats.org/presentationml/2006/main">
  <p:tag name="RAINPROBLEM" val="FillBlank"/>
  <p:tag name="PROBLEMBLANKKEYWORD" val="填空"/>
  <p:tag name="PROBLEMSCORE" val="2.0"/>
  <p:tag name="PROBLEMBLANK" val="[{&quot;Num&quot;:1,&quot;Score&quot;:1.0,&quot;Answers&quot;:[&quot;页式&quot;],&quot;CaseSensitive&quot;:false,&quot;FuzzyMatch&quot;:false},{&quot;Num&quot;:2,&quot;Score&quot;:1.0,&quot;Answers&quot;:[&quot;段页式&quot;],&quot;CaseSensitive&quot;:false,&quot;FuzzyMatch&quot;:false}]"/>
</p:tagLst>
</file>

<file path=ppt/tags/tag734.xml><?xml version="1.0" encoding="utf-8"?>
<p:tagLst xmlns:p="http://schemas.openxmlformats.org/presentationml/2006/main">
  <p:tag name="RAINPROBLEM" val="ProblemBody"/>
</p:tagLst>
</file>

<file path=ppt/tags/tag735.xml><?xml version="1.0" encoding="utf-8"?>
<p:tagLst xmlns:p="http://schemas.openxmlformats.org/presentationml/2006/main">
  <p:tag name="RAINPROBLEM" val="ProblemItem"/>
</p:tagLst>
</file>

<file path=ppt/tags/tag736.xml><?xml version="1.0" encoding="utf-8"?>
<p:tagLst xmlns:p="http://schemas.openxmlformats.org/presentationml/2006/main">
  <p:tag name="RAINPROBLEM" val="ProblemItem"/>
</p:tagLst>
</file>

<file path=ppt/tags/tag737.xml><?xml version="1.0" encoding="utf-8"?>
<p:tagLst xmlns:p="http://schemas.openxmlformats.org/presentationml/2006/main">
  <p:tag name="RAINPROBLEM" val="ProblemBullet"/>
  <p:tag name="RAINPROBLEMTYPE" val="MultipleChoice"/>
  <p:tag name="RAINBULLET" val="Wrong"/>
</p:tagLst>
</file>

<file path=ppt/tags/tag738.xml><?xml version="1.0" encoding="utf-8"?>
<p:tagLst xmlns:p="http://schemas.openxmlformats.org/presentationml/2006/main">
  <p:tag name="RAINPROBLEM" val="ProblemBullet"/>
  <p:tag name="RAINPROBLEMTYPE" val="MultipleChoice"/>
  <p:tag name="RAINBULLET" val="Wrong"/>
</p:tagLst>
</file>

<file path=ppt/tags/tag739.xml><?xml version="1.0" encoding="utf-8"?>
<p:tagLst xmlns:p="http://schemas.openxmlformats.org/presentationml/2006/main">
  <p:tag name="RAINPROBLEM" val="ProblemSubmit"/>
  <p:tag name="RAINPROBLEMTYPE" val="MultipleChoice"/>
</p:tagLst>
</file>

<file path=ppt/tags/tag74.xml><?xml version="1.0" encoding="utf-8"?>
<p:tagLst xmlns:p="http://schemas.openxmlformats.org/presentationml/2006/main">
  <p:tag name="RAINPROBLEM" val="ProblemBody"/>
</p:tagLst>
</file>

<file path=ppt/tags/tag740.xml><?xml version="1.0" encoding="utf-8"?>
<p:tagLst xmlns:p="http://schemas.openxmlformats.org/presentationml/2006/main">
  <p:tag name="RAINPROBLEMTYPE" val="ProblemTypeMarker"/>
</p:tagLst>
</file>

<file path=ppt/tags/tag741.xml><?xml version="1.0" encoding="utf-8"?>
<p:tagLst xmlns:p="http://schemas.openxmlformats.org/presentationml/2006/main">
  <p:tag name="RAINPROBLEMTYPE" val="ProblemTypeMarker"/>
</p:tagLst>
</file>

<file path=ppt/tags/tag742.xml><?xml version="1.0" encoding="utf-8"?>
<p:tagLst xmlns:p="http://schemas.openxmlformats.org/presentationml/2006/main">
  <p:tag name="RAINPROBLEMTYPE" val="ProblemTypeMarker"/>
</p:tagLst>
</file>

<file path=ppt/tags/tag743.xml><?xml version="1.0" encoding="utf-8"?>
<p:tagLst xmlns:p="http://schemas.openxmlformats.org/presentationml/2006/main">
  <p:tag name="RAINPROBLEMTYPE" val="ProblemTypeMarker"/>
</p:tagLst>
</file>

<file path=ppt/tags/tag744.xml><?xml version="1.0" encoding="utf-8"?>
<p:tagLst xmlns:p="http://schemas.openxmlformats.org/presentationml/2006/main">
  <p:tag name="RAINPROBLEMTYPE" val="ProblemTypeMarker"/>
</p:tagLst>
</file>

<file path=ppt/tags/tag745.xml><?xml version="1.0" encoding="utf-8"?>
<p:tagLst xmlns:p="http://schemas.openxmlformats.org/presentationml/2006/main">
  <p:tag name="RAINPROBLEM" val="ProblemSetting"/>
  <p:tag name="RAINPROBLEMTYPE" val="MultipleChoice"/>
</p:tagLst>
</file>

<file path=ppt/tags/tag746.xml><?xml version="1.0" encoding="utf-8"?>
<p:tagLst xmlns:p="http://schemas.openxmlformats.org/presentationml/2006/main">
  <p:tag name="RAINPROBLEM" val="MultipleChoice"/>
  <p:tag name="PROBLEMSCORE" val="1.0"/>
</p:tagLst>
</file>

<file path=ppt/tags/tag747.xml><?xml version="1.0" encoding="utf-8"?>
<p:tagLst xmlns:p="http://schemas.openxmlformats.org/presentationml/2006/main">
  <p:tag name="RAINPROBLEM" val="ProblemBody"/>
</p:tagLst>
</file>

<file path=ppt/tags/tag748.xml><?xml version="1.0" encoding="utf-8"?>
<p:tagLst xmlns:p="http://schemas.openxmlformats.org/presentationml/2006/main">
  <p:tag name="RAINPROBLEM" val="ProblemItem"/>
</p:tagLst>
</file>

<file path=ppt/tags/tag749.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Item"/>
</p:tagLst>
</file>

<file path=ppt/tags/tag750.xml><?xml version="1.0" encoding="utf-8"?>
<p:tagLst xmlns:p="http://schemas.openxmlformats.org/presentationml/2006/main">
  <p:tag name="RAINPROBLEM" val="ProblemBullet"/>
  <p:tag name="RAINPROBLEMTYPE" val="MultipleChoice"/>
  <p:tag name="RAINBULLET" val="Wrong"/>
</p:tagLst>
</file>

<file path=ppt/tags/tag751.xml><?xml version="1.0" encoding="utf-8"?>
<p:tagLst xmlns:p="http://schemas.openxmlformats.org/presentationml/2006/main">
  <p:tag name="RAINPROBLEM" val="ProblemBullet"/>
  <p:tag name="RAINPROBLEMTYPE" val="MultipleChoice"/>
  <p:tag name="RAINBULLET" val="Wrong"/>
</p:tagLst>
</file>

<file path=ppt/tags/tag752.xml><?xml version="1.0" encoding="utf-8"?>
<p:tagLst xmlns:p="http://schemas.openxmlformats.org/presentationml/2006/main">
  <p:tag name="RAINPROBLEM" val="ProblemSubmit"/>
  <p:tag name="RAINPROBLEMTYPE" val="MultipleChoice"/>
</p:tagLst>
</file>

<file path=ppt/tags/tag753.xml><?xml version="1.0" encoding="utf-8"?>
<p:tagLst xmlns:p="http://schemas.openxmlformats.org/presentationml/2006/main">
  <p:tag name="RAINPROBLEMTYPE" val="ProblemTypeMarker"/>
</p:tagLst>
</file>

<file path=ppt/tags/tag754.xml><?xml version="1.0" encoding="utf-8"?>
<p:tagLst xmlns:p="http://schemas.openxmlformats.org/presentationml/2006/main">
  <p:tag name="RAINPROBLEMTYPE" val="ProblemTypeMarker"/>
</p:tagLst>
</file>

<file path=ppt/tags/tag755.xml><?xml version="1.0" encoding="utf-8"?>
<p:tagLst xmlns:p="http://schemas.openxmlformats.org/presentationml/2006/main">
  <p:tag name="RAINPROBLEMTYPE" val="ProblemTypeMarker"/>
</p:tagLst>
</file>

<file path=ppt/tags/tag756.xml><?xml version="1.0" encoding="utf-8"?>
<p:tagLst xmlns:p="http://schemas.openxmlformats.org/presentationml/2006/main">
  <p:tag name="RAINPROBLEMTYPE" val="ProblemTypeMarker"/>
</p:tagLst>
</file>

<file path=ppt/tags/tag757.xml><?xml version="1.0" encoding="utf-8"?>
<p:tagLst xmlns:p="http://schemas.openxmlformats.org/presentationml/2006/main">
  <p:tag name="RAINPROBLEMTYPE" val="ProblemTypeMarker"/>
</p:tagLst>
</file>

<file path=ppt/tags/tag758.xml><?xml version="1.0" encoding="utf-8"?>
<p:tagLst xmlns:p="http://schemas.openxmlformats.org/presentationml/2006/main">
  <p:tag name="RAINPROBLEM" val="ProblemSetting"/>
  <p:tag name="RAINPROBLEMTYPE" val="MultipleChoice"/>
</p:tagLst>
</file>

<file path=ppt/tags/tag759.xml><?xml version="1.0" encoding="utf-8"?>
<p:tagLst xmlns:p="http://schemas.openxmlformats.org/presentationml/2006/main">
  <p:tag name="RAINPROBLEM" val="MultipleChoice"/>
  <p:tag name="PROBLEMSCORE" val="1.0"/>
</p:tagLst>
</file>

<file path=ppt/tags/tag76.xml><?xml version="1.0" encoding="utf-8"?>
<p:tagLst xmlns:p="http://schemas.openxmlformats.org/presentationml/2006/main">
  <p:tag name="RAINPROBLEM" val="ProblemItem"/>
</p:tagLst>
</file>

<file path=ppt/tags/tag760.xml><?xml version="1.0" encoding="utf-8"?>
<p:tagLst xmlns:p="http://schemas.openxmlformats.org/presentationml/2006/main">
  <p:tag name="RAINPROBLEM" val="ProblemBody"/>
</p:tagLst>
</file>

<file path=ppt/tags/tag761.xml><?xml version="1.0" encoding="utf-8"?>
<p:tagLst xmlns:p="http://schemas.openxmlformats.org/presentationml/2006/main">
  <p:tag name="RAINPROBLEM" val="ProblemSubmit"/>
  <p:tag name="RAINPROBLEMTYPE" val="FillBlank"/>
</p:tagLst>
</file>

<file path=ppt/tags/tag762.xml><?xml version="1.0" encoding="utf-8"?>
<p:tagLst xmlns:p="http://schemas.openxmlformats.org/presentationml/2006/main">
  <p:tag name="PRODUCTVERSIONTIP3" val="PRODUCTVERSIONTIP3"/>
</p:tagLst>
</file>

<file path=ppt/tags/tag763.xml><?xml version="1.0" encoding="utf-8"?>
<p:tagLst xmlns:p="http://schemas.openxmlformats.org/presentationml/2006/main">
  <p:tag name="RAINPROBLEMTYPE" val="ProblemTypeMarker"/>
</p:tagLst>
</file>

<file path=ppt/tags/tag764.xml><?xml version="1.0" encoding="utf-8"?>
<p:tagLst xmlns:p="http://schemas.openxmlformats.org/presentationml/2006/main">
  <p:tag name="RAINPROBLEMTYPE" val="ProblemTypeMarker"/>
</p:tagLst>
</file>

<file path=ppt/tags/tag765.xml><?xml version="1.0" encoding="utf-8"?>
<p:tagLst xmlns:p="http://schemas.openxmlformats.org/presentationml/2006/main">
  <p:tag name="RAINPROBLEMTYPE" val="ProblemTypeMarker"/>
</p:tagLst>
</file>

<file path=ppt/tags/tag766.xml><?xml version="1.0" encoding="utf-8"?>
<p:tagLst xmlns:p="http://schemas.openxmlformats.org/presentationml/2006/main">
  <p:tag name="RAINPROBLEMTYPE" val="ProblemTypeMarker"/>
</p:tagLst>
</file>

<file path=ppt/tags/tag767.xml><?xml version="1.0" encoding="utf-8"?>
<p:tagLst xmlns:p="http://schemas.openxmlformats.org/presentationml/2006/main">
  <p:tag name="RAINPROBLEMTYPE" val="ProblemTypeMarker"/>
</p:tagLst>
</file>

<file path=ppt/tags/tag768.xml><?xml version="1.0" encoding="utf-8"?>
<p:tagLst xmlns:p="http://schemas.openxmlformats.org/presentationml/2006/main">
  <p:tag name="RAINPROBLEM" val="ProblemSetting"/>
  <p:tag name="RAINPROBLEMTYPE" val="FillBlank"/>
</p:tagLst>
</file>

<file path=ppt/tags/tag769.xml><?xml version="1.0" encoding="utf-8"?>
<p:tagLst xmlns:p="http://schemas.openxmlformats.org/presentationml/2006/main">
  <p:tag name="RAINPROBLEM" val="FillBlank"/>
  <p:tag name="PROBLEMBLANKKEYWORD" val="填空"/>
  <p:tag name="PROBLEMSCORE" val="3.0"/>
  <p:tag name="PROBLEMBLANK" val="[{&quot;Num&quot;:1,&quot;Score&quot;:1.0,&quot;Answers&quot;:[&quot;程序地址流&quot;],&quot;CaseSensitive&quot;:false,&quot;FuzzyMatch&quot;:false},{&quot;Num&quot;:2,&quot;Score&quot;:1.0,&quot;Answers&quot;:[&quot;替换算法&quot;],&quot;CaseSensitive&quot;:false,&quot;FuzzyMatch&quot;:false},{&quot;Num&quot;:3,&quot;Score&quot;:1.0,&quot;Answers&quot;:[&quot;分配给程序的实页数&quot;],&quot;CaseSensitive&quot;:false,&quot;FuzzyMatch&quot;:false}]"/>
</p:tagLst>
</file>

<file path=ppt/tags/tag77.xml><?xml version="1.0" encoding="utf-8"?>
<p:tagLst xmlns:p="http://schemas.openxmlformats.org/presentationml/2006/main">
  <p:tag name="RAINPROBLEM" val="ProblemBullet"/>
  <p:tag name="RAINPROBLEMTYPE" val="MultipleChoice"/>
  <p:tag name="RAINBULLET" val="Wrong"/>
</p:tagLst>
</file>

<file path=ppt/tags/tag770.xml><?xml version="1.0" encoding="utf-8"?>
<p:tagLst xmlns:p="http://schemas.openxmlformats.org/presentationml/2006/main">
  <p:tag name="RAINPROBLEM" val="ProblemBody"/>
</p:tagLst>
</file>

<file path=ppt/tags/tag771.xml><?xml version="1.0" encoding="utf-8"?>
<p:tagLst xmlns:p="http://schemas.openxmlformats.org/presentationml/2006/main">
  <p:tag name="RAINPROBLEM" val="ProblemItem"/>
</p:tagLst>
</file>

<file path=ppt/tags/tag772.xml><?xml version="1.0" encoding="utf-8"?>
<p:tagLst xmlns:p="http://schemas.openxmlformats.org/presentationml/2006/main">
  <p:tag name="RAINPROBLEM" val="ProblemItem"/>
</p:tagLst>
</file>

<file path=ppt/tags/tag773.xml><?xml version="1.0" encoding="utf-8"?>
<p:tagLst xmlns:p="http://schemas.openxmlformats.org/presentationml/2006/main">
  <p:tag name="RAINPROBLEM" val="ProblemItem"/>
</p:tagLst>
</file>

<file path=ppt/tags/tag774.xml><?xml version="1.0" encoding="utf-8"?>
<p:tagLst xmlns:p="http://schemas.openxmlformats.org/presentationml/2006/main">
  <p:tag name="RAINPROBLEM" val="ProblemItem"/>
</p:tagLst>
</file>

<file path=ppt/tags/tag775.xml><?xml version="1.0" encoding="utf-8"?>
<p:tagLst xmlns:p="http://schemas.openxmlformats.org/presentationml/2006/main">
  <p:tag name="RAINPROBLEM" val="ProblemBullet"/>
  <p:tag name="RAINPROBLEMTYPE" val="MultipleChoice"/>
  <p:tag name="RAINBULLET" val="Wrong"/>
</p:tagLst>
</file>

<file path=ppt/tags/tag776.xml><?xml version="1.0" encoding="utf-8"?>
<p:tagLst xmlns:p="http://schemas.openxmlformats.org/presentationml/2006/main">
  <p:tag name="RAINPROBLEM" val="ProblemBullet"/>
  <p:tag name="RAINPROBLEMTYPE" val="MultipleChoice"/>
  <p:tag name="RAINBULLET" val="Wrong"/>
</p:tagLst>
</file>

<file path=ppt/tags/tag777.xml><?xml version="1.0" encoding="utf-8"?>
<p:tagLst xmlns:p="http://schemas.openxmlformats.org/presentationml/2006/main">
  <p:tag name="RAINPROBLEM" val="ProblemBullet"/>
  <p:tag name="RAINPROBLEMTYPE" val="MultipleChoice"/>
  <p:tag name="RAINBULLET" val="Wrong"/>
</p:tagLst>
</file>

<file path=ppt/tags/tag778.xml><?xml version="1.0" encoding="utf-8"?>
<p:tagLst xmlns:p="http://schemas.openxmlformats.org/presentationml/2006/main">
  <p:tag name="RAINPROBLEM" val="ProblemBullet"/>
  <p:tag name="RAINPROBLEMTYPE" val="MultipleChoice"/>
  <p:tag name="RAINBULLET" val="Wrong"/>
</p:tagLst>
</file>

<file path=ppt/tags/tag779.xml><?xml version="1.0" encoding="utf-8"?>
<p:tagLst xmlns:p="http://schemas.openxmlformats.org/presentationml/2006/main">
  <p:tag name="RAINPROBLEM" val="ProblemSubmit"/>
  <p:tag name="RAINPROBLEMTYPE" val="MultipleChoice"/>
</p:tagLst>
</file>

<file path=ppt/tags/tag78.xml><?xml version="1.0" encoding="utf-8"?>
<p:tagLst xmlns:p="http://schemas.openxmlformats.org/presentationml/2006/main">
  <p:tag name="RAINPROBLEM" val="ProblemSubmit"/>
  <p:tag name="RAINPROBLEMTYPE" val="MultipleChoice"/>
</p:tagLst>
</file>

<file path=ppt/tags/tag780.xml><?xml version="1.0" encoding="utf-8"?>
<p:tagLst xmlns:p="http://schemas.openxmlformats.org/presentationml/2006/main">
  <p:tag name="RAINPROBLEMTYPE" val="ProblemTypeMarker"/>
</p:tagLst>
</file>

<file path=ppt/tags/tag781.xml><?xml version="1.0" encoding="utf-8"?>
<p:tagLst xmlns:p="http://schemas.openxmlformats.org/presentationml/2006/main">
  <p:tag name="RAINPROBLEMTYPE" val="ProblemTypeMarker"/>
</p:tagLst>
</file>

<file path=ppt/tags/tag782.xml><?xml version="1.0" encoding="utf-8"?>
<p:tagLst xmlns:p="http://schemas.openxmlformats.org/presentationml/2006/main">
  <p:tag name="RAINPROBLEMTYPE" val="ProblemTypeMarker"/>
</p:tagLst>
</file>

<file path=ppt/tags/tag783.xml><?xml version="1.0" encoding="utf-8"?>
<p:tagLst xmlns:p="http://schemas.openxmlformats.org/presentationml/2006/main">
  <p:tag name="RAINPROBLEMTYPE" val="ProblemTypeMarker"/>
</p:tagLst>
</file>

<file path=ppt/tags/tag784.xml><?xml version="1.0" encoding="utf-8"?>
<p:tagLst xmlns:p="http://schemas.openxmlformats.org/presentationml/2006/main">
  <p:tag name="RAINPROBLEMTYPE" val="ProblemTypeMarker"/>
</p:tagLst>
</file>

<file path=ppt/tags/tag785.xml><?xml version="1.0" encoding="utf-8"?>
<p:tagLst xmlns:p="http://schemas.openxmlformats.org/presentationml/2006/main">
  <p:tag name="RAINPROBLEM" val="ProblemSetting"/>
  <p:tag name="RAINPROBLEMTYPE" val="MultipleChoice"/>
</p:tagLst>
</file>

<file path=ppt/tags/tag786.xml><?xml version="1.0" encoding="utf-8"?>
<p:tagLst xmlns:p="http://schemas.openxmlformats.org/presentationml/2006/main">
  <p:tag name="RAINPROBLEM" val="ProblemWarning"/>
</p:tagLst>
</file>

<file path=ppt/tags/tag787.xml><?xml version="1.0" encoding="utf-8"?>
<p:tagLst xmlns:p="http://schemas.openxmlformats.org/presentationml/2006/main">
  <p:tag name="RAINPROBLEM" val="MultipleChoice"/>
  <p:tag name="PROBLEMSCORE" val="1.0"/>
</p:tagLst>
</file>

<file path=ppt/tags/tag788.xml><?xml version="1.0" encoding="utf-8"?>
<p:tagLst xmlns:p="http://schemas.openxmlformats.org/presentationml/2006/main">
  <p:tag name="RAINPROBLEM" val="ProblemBody"/>
</p:tagLst>
</file>

<file path=ppt/tags/tag789.xml><?xml version="1.0" encoding="utf-8"?>
<p:tagLst xmlns:p="http://schemas.openxmlformats.org/presentationml/2006/main">
  <p:tag name="RAINPROBLEM" val="ProblemItem"/>
</p:tagLst>
</file>

<file path=ppt/tags/tag79.xml><?xml version="1.0" encoding="utf-8"?>
<p:tagLst xmlns:p="http://schemas.openxmlformats.org/presentationml/2006/main">
  <p:tag name="RAINPROBLEMTYPE" val="ProblemTypeMarker"/>
</p:tagLst>
</file>

<file path=ppt/tags/tag790.xml><?xml version="1.0" encoding="utf-8"?>
<p:tagLst xmlns:p="http://schemas.openxmlformats.org/presentationml/2006/main">
  <p:tag name="RAINPROBLEM" val="ProblemItem"/>
</p:tagLst>
</file>

<file path=ppt/tags/tag791.xml><?xml version="1.0" encoding="utf-8"?>
<p:tagLst xmlns:p="http://schemas.openxmlformats.org/presentationml/2006/main">
  <p:tag name="RAINPROBLEM" val="ProblemItem"/>
</p:tagLst>
</file>

<file path=ppt/tags/tag792.xml><?xml version="1.0" encoding="utf-8"?>
<p:tagLst xmlns:p="http://schemas.openxmlformats.org/presentationml/2006/main">
  <p:tag name="RAINPROBLEM" val="ProblemItem"/>
</p:tagLst>
</file>

<file path=ppt/tags/tag793.xml><?xml version="1.0" encoding="utf-8"?>
<p:tagLst xmlns:p="http://schemas.openxmlformats.org/presentationml/2006/main">
  <p:tag name="RAINPROBLEM" val="ProblemBullet"/>
  <p:tag name="RAINPROBLEMTYPE" val="MultipleChoice"/>
  <p:tag name="RAINBULLET" val="Wrong"/>
</p:tagLst>
</file>

<file path=ppt/tags/tag794.xml><?xml version="1.0" encoding="utf-8"?>
<p:tagLst xmlns:p="http://schemas.openxmlformats.org/presentationml/2006/main">
  <p:tag name="RAINPROBLEM" val="ProblemBullet"/>
  <p:tag name="RAINPROBLEMTYPE" val="MultipleChoice"/>
  <p:tag name="RAINBULLET" val="Wrong"/>
</p:tagLst>
</file>

<file path=ppt/tags/tag795.xml><?xml version="1.0" encoding="utf-8"?>
<p:tagLst xmlns:p="http://schemas.openxmlformats.org/presentationml/2006/main">
  <p:tag name="RAINPROBLEM" val="ProblemBullet"/>
  <p:tag name="RAINPROBLEMTYPE" val="MultipleChoice"/>
  <p:tag name="RAINBULLET" val="Wrong"/>
</p:tagLst>
</file>

<file path=ppt/tags/tag796.xml><?xml version="1.0" encoding="utf-8"?>
<p:tagLst xmlns:p="http://schemas.openxmlformats.org/presentationml/2006/main">
  <p:tag name="RAINPROBLEM" val="ProblemBullet"/>
  <p:tag name="RAINPROBLEMTYPE" val="MultipleChoice"/>
  <p:tag name="RAINBULLET" val="Wrong"/>
</p:tagLst>
</file>

<file path=ppt/tags/tag797.xml><?xml version="1.0" encoding="utf-8"?>
<p:tagLst xmlns:p="http://schemas.openxmlformats.org/presentationml/2006/main">
  <p:tag name="RAINPROBLEM" val="ProblemSubmit"/>
  <p:tag name="RAINPROBLEMTYPE" val="MultipleChoice"/>
</p:tagLst>
</file>

<file path=ppt/tags/tag798.xml><?xml version="1.0" encoding="utf-8"?>
<p:tagLst xmlns:p="http://schemas.openxmlformats.org/presentationml/2006/main">
  <p:tag name="RAINPROBLEMTYPE" val="ProblemTypeMarker"/>
</p:tagLst>
</file>

<file path=ppt/tags/tag79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80.xml><?xml version="1.0" encoding="utf-8"?>
<p:tagLst xmlns:p="http://schemas.openxmlformats.org/presentationml/2006/main">
  <p:tag name="RAINPROBLEMTYPE" val="ProblemTypeMarker"/>
</p:tagLst>
</file>

<file path=ppt/tags/tag800.xml><?xml version="1.0" encoding="utf-8"?>
<p:tagLst xmlns:p="http://schemas.openxmlformats.org/presentationml/2006/main">
  <p:tag name="RAINPROBLEMTYPE" val="ProblemTypeMarker"/>
</p:tagLst>
</file>

<file path=ppt/tags/tag801.xml><?xml version="1.0" encoding="utf-8"?>
<p:tagLst xmlns:p="http://schemas.openxmlformats.org/presentationml/2006/main">
  <p:tag name="RAINPROBLEMTYPE" val="ProblemTypeMarker"/>
</p:tagLst>
</file>

<file path=ppt/tags/tag802.xml><?xml version="1.0" encoding="utf-8"?>
<p:tagLst xmlns:p="http://schemas.openxmlformats.org/presentationml/2006/main">
  <p:tag name="RAINPROBLEMTYPE" val="ProblemTypeMarker"/>
</p:tagLst>
</file>

<file path=ppt/tags/tag803.xml><?xml version="1.0" encoding="utf-8"?>
<p:tagLst xmlns:p="http://schemas.openxmlformats.org/presentationml/2006/main">
  <p:tag name="RAINPROBLEM" val="ProblemSetting"/>
  <p:tag name="RAINPROBLEMTYPE" val="MultipleChoice"/>
</p:tagLst>
</file>

<file path=ppt/tags/tag804.xml><?xml version="1.0" encoding="utf-8"?>
<p:tagLst xmlns:p="http://schemas.openxmlformats.org/presentationml/2006/main">
  <p:tag name="RAINPROBLEM" val="MultipleChoice"/>
  <p:tag name="PROBLEMSCORE" val="1.0"/>
</p:tagLst>
</file>

<file path=ppt/tags/tag805.xml><?xml version="1.0" encoding="utf-8"?>
<p:tagLst xmlns:p="http://schemas.openxmlformats.org/presentationml/2006/main">
  <p:tag name="RAINPROBLEM" val="ProblemBody"/>
</p:tagLst>
</file>

<file path=ppt/tags/tag806.xml><?xml version="1.0" encoding="utf-8"?>
<p:tagLst xmlns:p="http://schemas.openxmlformats.org/presentationml/2006/main">
  <p:tag name="RAINPROBLEM" val="ProblemItem"/>
</p:tagLst>
</file>

<file path=ppt/tags/tag807.xml><?xml version="1.0" encoding="utf-8"?>
<p:tagLst xmlns:p="http://schemas.openxmlformats.org/presentationml/2006/main">
  <p:tag name="RAINPROBLEM" val="ProblemItem"/>
</p:tagLst>
</file>

<file path=ppt/tags/tag808.xml><?xml version="1.0" encoding="utf-8"?>
<p:tagLst xmlns:p="http://schemas.openxmlformats.org/presentationml/2006/main">
  <p:tag name="RAINPROBLEM" val="ProblemBullet"/>
  <p:tag name="RAINPROBLEMTYPE" val="MultipleChoice"/>
  <p:tag name="RAINBULLET" val="Wrong"/>
</p:tagLst>
</file>

<file path=ppt/tags/tag809.xml><?xml version="1.0" encoding="utf-8"?>
<p:tagLst xmlns:p="http://schemas.openxmlformats.org/presentationml/2006/main">
  <p:tag name="RAINPROBLEM" val="ProblemBullet"/>
  <p:tag name="RAINPROBLEMTYPE" val="MultipleChoice"/>
  <p:tag name="RAINBULLET" val="Wrong"/>
</p:tagLst>
</file>

<file path=ppt/tags/tag81.xml><?xml version="1.0" encoding="utf-8"?>
<p:tagLst xmlns:p="http://schemas.openxmlformats.org/presentationml/2006/main">
  <p:tag name="RAINPROBLEMTYPE" val="ProblemTypeMarker"/>
</p:tagLst>
</file>

<file path=ppt/tags/tag810.xml><?xml version="1.0" encoding="utf-8"?>
<p:tagLst xmlns:p="http://schemas.openxmlformats.org/presentationml/2006/main">
  <p:tag name="RAINPROBLEM" val="ProblemSubmit"/>
  <p:tag name="RAINPROBLEMTYPE" val="MultipleChoice"/>
</p:tagLst>
</file>

<file path=ppt/tags/tag811.xml><?xml version="1.0" encoding="utf-8"?>
<p:tagLst xmlns:p="http://schemas.openxmlformats.org/presentationml/2006/main">
  <p:tag name="RAINPROBLEMTYPE" val="ProblemTypeMarker"/>
</p:tagLst>
</file>

<file path=ppt/tags/tag812.xml><?xml version="1.0" encoding="utf-8"?>
<p:tagLst xmlns:p="http://schemas.openxmlformats.org/presentationml/2006/main">
  <p:tag name="RAINPROBLEMTYPE" val="ProblemTypeMarker"/>
</p:tagLst>
</file>

<file path=ppt/tags/tag813.xml><?xml version="1.0" encoding="utf-8"?>
<p:tagLst xmlns:p="http://schemas.openxmlformats.org/presentationml/2006/main">
  <p:tag name="RAINPROBLEMTYPE" val="ProblemTypeMarker"/>
</p:tagLst>
</file>

<file path=ppt/tags/tag814.xml><?xml version="1.0" encoding="utf-8"?>
<p:tagLst xmlns:p="http://schemas.openxmlformats.org/presentationml/2006/main">
  <p:tag name="RAINPROBLEMTYPE" val="ProblemTypeMarker"/>
</p:tagLst>
</file>

<file path=ppt/tags/tag815.xml><?xml version="1.0" encoding="utf-8"?>
<p:tagLst xmlns:p="http://schemas.openxmlformats.org/presentationml/2006/main">
  <p:tag name="RAINPROBLEMTYPE" val="ProblemTypeMarker"/>
</p:tagLst>
</file>

<file path=ppt/tags/tag816.xml><?xml version="1.0" encoding="utf-8"?>
<p:tagLst xmlns:p="http://schemas.openxmlformats.org/presentationml/2006/main">
  <p:tag name="RAINPROBLEM" val="ProblemSetting"/>
  <p:tag name="RAINPROBLEMTYPE" val="MultipleChoice"/>
</p:tagLst>
</file>

<file path=ppt/tags/tag817.xml><?xml version="1.0" encoding="utf-8"?>
<p:tagLst xmlns:p="http://schemas.openxmlformats.org/presentationml/2006/main">
  <p:tag name="RAINPROBLEM" val="MultipleChoice"/>
  <p:tag name="PROBLEMSCORE" val="1.0"/>
</p:tagLst>
</file>

<file path=ppt/tags/tag818.xml><?xml version="1.0" encoding="utf-8"?>
<p:tagLst xmlns:p="http://schemas.openxmlformats.org/presentationml/2006/main">
  <p:tag name="RAINPROBLEM" val="ProblemBody"/>
</p:tagLst>
</file>

<file path=ppt/tags/tag819.xml><?xml version="1.0" encoding="utf-8"?>
<p:tagLst xmlns:p="http://schemas.openxmlformats.org/presentationml/2006/main">
  <p:tag name="RAINPROBLEM" val="ProblemItem"/>
</p:tagLst>
</file>

<file path=ppt/tags/tag82.xml><?xml version="1.0" encoding="utf-8"?>
<p:tagLst xmlns:p="http://schemas.openxmlformats.org/presentationml/2006/main">
  <p:tag name="RAINPROBLEMTYPE" val="ProblemTypeMarker"/>
</p:tagLst>
</file>

<file path=ppt/tags/tag820.xml><?xml version="1.0" encoding="utf-8"?>
<p:tagLst xmlns:p="http://schemas.openxmlformats.org/presentationml/2006/main">
  <p:tag name="RAINPROBLEM" val="ProblemItem"/>
</p:tagLst>
</file>

<file path=ppt/tags/tag821.xml><?xml version="1.0" encoding="utf-8"?>
<p:tagLst xmlns:p="http://schemas.openxmlformats.org/presentationml/2006/main">
  <p:tag name="RAINPROBLEM" val="ProblemBullet"/>
  <p:tag name="RAINPROBLEMTYPE" val="MultipleChoice"/>
  <p:tag name="RAINBULLET" val="Wrong"/>
</p:tagLst>
</file>

<file path=ppt/tags/tag822.xml><?xml version="1.0" encoding="utf-8"?>
<p:tagLst xmlns:p="http://schemas.openxmlformats.org/presentationml/2006/main">
  <p:tag name="RAINPROBLEM" val="ProblemBullet"/>
  <p:tag name="RAINPROBLEMTYPE" val="MultipleChoice"/>
  <p:tag name="RAINBULLET" val="Wrong"/>
</p:tagLst>
</file>

<file path=ppt/tags/tag823.xml><?xml version="1.0" encoding="utf-8"?>
<p:tagLst xmlns:p="http://schemas.openxmlformats.org/presentationml/2006/main">
  <p:tag name="RAINPROBLEM" val="ProblemSubmit"/>
  <p:tag name="RAINPROBLEMTYPE" val="MultipleChoice"/>
</p:tagLst>
</file>

<file path=ppt/tags/tag824.xml><?xml version="1.0" encoding="utf-8"?>
<p:tagLst xmlns:p="http://schemas.openxmlformats.org/presentationml/2006/main">
  <p:tag name="RAINPROBLEMTYPE" val="ProblemTypeMarker"/>
</p:tagLst>
</file>

<file path=ppt/tags/tag825.xml><?xml version="1.0" encoding="utf-8"?>
<p:tagLst xmlns:p="http://schemas.openxmlformats.org/presentationml/2006/main">
  <p:tag name="RAINPROBLEMTYPE" val="ProblemTypeMarker"/>
</p:tagLst>
</file>

<file path=ppt/tags/tag826.xml><?xml version="1.0" encoding="utf-8"?>
<p:tagLst xmlns:p="http://schemas.openxmlformats.org/presentationml/2006/main">
  <p:tag name="RAINPROBLEMTYPE" val="ProblemTypeMarker"/>
</p:tagLst>
</file>

<file path=ppt/tags/tag827.xml><?xml version="1.0" encoding="utf-8"?>
<p:tagLst xmlns:p="http://schemas.openxmlformats.org/presentationml/2006/main">
  <p:tag name="RAINPROBLEMTYPE" val="ProblemTypeMarker"/>
</p:tagLst>
</file>

<file path=ppt/tags/tag828.xml><?xml version="1.0" encoding="utf-8"?>
<p:tagLst xmlns:p="http://schemas.openxmlformats.org/presentationml/2006/main">
  <p:tag name="RAINPROBLEMTYPE" val="ProblemTypeMarker"/>
</p:tagLst>
</file>

<file path=ppt/tags/tag829.xml><?xml version="1.0" encoding="utf-8"?>
<p:tagLst xmlns:p="http://schemas.openxmlformats.org/presentationml/2006/main">
  <p:tag name="RAINPROBLEM" val="ProblemSetting"/>
  <p:tag name="RAINPROBLEMTYPE" val="MultipleChoice"/>
</p:tagLst>
</file>

<file path=ppt/tags/tag83.xml><?xml version="1.0" encoding="utf-8"?>
<p:tagLst xmlns:p="http://schemas.openxmlformats.org/presentationml/2006/main">
  <p:tag name="RAINPROBLEMTYPE" val="ProblemTypeMarker"/>
</p:tagLst>
</file>

<file path=ppt/tags/tag830.xml><?xml version="1.0" encoding="utf-8"?>
<p:tagLst xmlns:p="http://schemas.openxmlformats.org/presentationml/2006/main">
  <p:tag name="RAINPROBLEM" val="MultipleChoice"/>
  <p:tag name="PROBLEMSCORE" val="1.0"/>
</p:tagLst>
</file>

<file path=ppt/tags/tag831.xml><?xml version="1.0" encoding="utf-8"?>
<p:tagLst xmlns:p="http://schemas.openxmlformats.org/presentationml/2006/main">
  <p:tag name="RAINPROBLEM" val="ProblemBody"/>
</p:tagLst>
</file>

<file path=ppt/tags/tag832.xml><?xml version="1.0" encoding="utf-8"?>
<p:tagLst xmlns:p="http://schemas.openxmlformats.org/presentationml/2006/main">
  <p:tag name="RAINPROBLEM" val="ProblemItem"/>
</p:tagLst>
</file>

<file path=ppt/tags/tag833.xml><?xml version="1.0" encoding="utf-8"?>
<p:tagLst xmlns:p="http://schemas.openxmlformats.org/presentationml/2006/main">
  <p:tag name="RAINPROBLEM" val="ProblemItem"/>
</p:tagLst>
</file>

<file path=ppt/tags/tag834.xml><?xml version="1.0" encoding="utf-8"?>
<p:tagLst xmlns:p="http://schemas.openxmlformats.org/presentationml/2006/main">
  <p:tag name="RAINPROBLEM" val="ProblemBullet"/>
  <p:tag name="RAINPROBLEMTYPE" val="MultipleChoice"/>
  <p:tag name="RAINBULLET" val="Wrong"/>
</p:tagLst>
</file>

<file path=ppt/tags/tag835.xml><?xml version="1.0" encoding="utf-8"?>
<p:tagLst xmlns:p="http://schemas.openxmlformats.org/presentationml/2006/main">
  <p:tag name="RAINPROBLEM" val="ProblemBullet"/>
  <p:tag name="RAINPROBLEMTYPE" val="MultipleChoice"/>
  <p:tag name="RAINBULLET" val="Wrong"/>
</p:tagLst>
</file>

<file path=ppt/tags/tag836.xml><?xml version="1.0" encoding="utf-8"?>
<p:tagLst xmlns:p="http://schemas.openxmlformats.org/presentationml/2006/main">
  <p:tag name="RAINPROBLEM" val="ProblemSubmit"/>
  <p:tag name="RAINPROBLEMTYPE" val="MultipleChoice"/>
</p:tagLst>
</file>

<file path=ppt/tags/tag837.xml><?xml version="1.0" encoding="utf-8"?>
<p:tagLst xmlns:p="http://schemas.openxmlformats.org/presentationml/2006/main">
  <p:tag name="RAINPROBLEMTYPE" val="ProblemTypeMarker"/>
</p:tagLst>
</file>

<file path=ppt/tags/tag838.xml><?xml version="1.0" encoding="utf-8"?>
<p:tagLst xmlns:p="http://schemas.openxmlformats.org/presentationml/2006/main">
  <p:tag name="RAINPROBLEMTYPE" val="ProblemTypeMarker"/>
</p:tagLst>
</file>

<file path=ppt/tags/tag839.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 val="ProblemSetting"/>
  <p:tag name="RAINPROBLEMTYPE" val="MultipleChoice"/>
</p:tagLst>
</file>

<file path=ppt/tags/tag840.xml><?xml version="1.0" encoding="utf-8"?>
<p:tagLst xmlns:p="http://schemas.openxmlformats.org/presentationml/2006/main">
  <p:tag name="RAINPROBLEMTYPE" val="ProblemTypeMarker"/>
</p:tagLst>
</file>

<file path=ppt/tags/tag841.xml><?xml version="1.0" encoding="utf-8"?>
<p:tagLst xmlns:p="http://schemas.openxmlformats.org/presentationml/2006/main">
  <p:tag name="RAINPROBLEMTYPE" val="ProblemTypeMarker"/>
</p:tagLst>
</file>

<file path=ppt/tags/tag842.xml><?xml version="1.0" encoding="utf-8"?>
<p:tagLst xmlns:p="http://schemas.openxmlformats.org/presentationml/2006/main">
  <p:tag name="RAINPROBLEM" val="ProblemSetting"/>
  <p:tag name="RAINPROBLEMTYPE" val="MultipleChoice"/>
</p:tagLst>
</file>

<file path=ppt/tags/tag843.xml><?xml version="1.0" encoding="utf-8"?>
<p:tagLst xmlns:p="http://schemas.openxmlformats.org/presentationml/2006/main">
  <p:tag name="RAINPROBLEM" val="MultipleChoice"/>
  <p:tag name="PROBLEMSCORE" val="1.0"/>
</p:tagLst>
</file>

<file path=ppt/tags/tag844.xml><?xml version="1.0" encoding="utf-8"?>
<p:tagLst xmlns:p="http://schemas.openxmlformats.org/presentationml/2006/main">
  <p:tag name="RAINPROBLEM" val="ProblemBody"/>
</p:tagLst>
</file>

<file path=ppt/tags/tag845.xml><?xml version="1.0" encoding="utf-8"?>
<p:tagLst xmlns:p="http://schemas.openxmlformats.org/presentationml/2006/main">
  <p:tag name="RAINPROBLEM" val="ProblemItem"/>
</p:tagLst>
</file>

<file path=ppt/tags/tag846.xml><?xml version="1.0" encoding="utf-8"?>
<p:tagLst xmlns:p="http://schemas.openxmlformats.org/presentationml/2006/main">
  <p:tag name="RAINPROBLEM" val="ProblemItem"/>
</p:tagLst>
</file>

<file path=ppt/tags/tag847.xml><?xml version="1.0" encoding="utf-8"?>
<p:tagLst xmlns:p="http://schemas.openxmlformats.org/presentationml/2006/main">
  <p:tag name="RAINPROBLEM" val="ProblemBullet"/>
  <p:tag name="RAINPROBLEMTYPE" val="MultipleChoice"/>
  <p:tag name="RAINBULLET" val="Wrong"/>
</p:tagLst>
</file>

<file path=ppt/tags/tag848.xml><?xml version="1.0" encoding="utf-8"?>
<p:tagLst xmlns:p="http://schemas.openxmlformats.org/presentationml/2006/main">
  <p:tag name="RAINPROBLEM" val="ProblemBullet"/>
  <p:tag name="RAINPROBLEMTYPE" val="MultipleChoice"/>
  <p:tag name="RAINBULLET" val="Wrong"/>
</p:tagLst>
</file>

<file path=ppt/tags/tag849.xml><?xml version="1.0" encoding="utf-8"?>
<p:tagLst xmlns:p="http://schemas.openxmlformats.org/presentationml/2006/main">
  <p:tag name="RAINPROBLEM" val="ProblemSubmit"/>
  <p:tag name="RAINPROBLEMTYPE" val="MultipleChoice"/>
</p:tagLst>
</file>

<file path=ppt/tags/tag85.xml><?xml version="1.0" encoding="utf-8"?>
<p:tagLst xmlns:p="http://schemas.openxmlformats.org/presentationml/2006/main">
  <p:tag name="RAINPROBLEM" val="ProblemBullet"/>
  <p:tag name="RAINPROBLEMTYPE" val="MultipleChoice"/>
  <p:tag name="RAINBULLET" val="Wrong"/>
</p:tagLst>
</file>

<file path=ppt/tags/tag850.xml><?xml version="1.0" encoding="utf-8"?>
<p:tagLst xmlns:p="http://schemas.openxmlformats.org/presentationml/2006/main">
  <p:tag name="RAINPROBLEMTYPE" val="ProblemTypeMarker"/>
</p:tagLst>
</file>

<file path=ppt/tags/tag851.xml><?xml version="1.0" encoding="utf-8"?>
<p:tagLst xmlns:p="http://schemas.openxmlformats.org/presentationml/2006/main">
  <p:tag name="RAINPROBLEMTYPE" val="ProblemTypeMarker"/>
</p:tagLst>
</file>

<file path=ppt/tags/tag852.xml><?xml version="1.0" encoding="utf-8"?>
<p:tagLst xmlns:p="http://schemas.openxmlformats.org/presentationml/2006/main">
  <p:tag name="RAINPROBLEMTYPE" val="ProblemTypeMarker"/>
</p:tagLst>
</file>

<file path=ppt/tags/tag853.xml><?xml version="1.0" encoding="utf-8"?>
<p:tagLst xmlns:p="http://schemas.openxmlformats.org/presentationml/2006/main">
  <p:tag name="RAINPROBLEMTYPE" val="ProblemTypeMarker"/>
</p:tagLst>
</file>

<file path=ppt/tags/tag854.xml><?xml version="1.0" encoding="utf-8"?>
<p:tagLst xmlns:p="http://schemas.openxmlformats.org/presentationml/2006/main">
  <p:tag name="RAINPROBLEMTYPE" val="ProblemTypeMarker"/>
</p:tagLst>
</file>

<file path=ppt/tags/tag855.xml><?xml version="1.0" encoding="utf-8"?>
<p:tagLst xmlns:p="http://schemas.openxmlformats.org/presentationml/2006/main">
  <p:tag name="RAINPROBLEM" val="ProblemSetting"/>
  <p:tag name="RAINPROBLEMTYPE" val="MultipleChoice"/>
</p:tagLst>
</file>

<file path=ppt/tags/tag856.xml><?xml version="1.0" encoding="utf-8"?>
<p:tagLst xmlns:p="http://schemas.openxmlformats.org/presentationml/2006/main">
  <p:tag name="RAINPROBLEM" val="MultipleChoice"/>
  <p:tag name="PROBLEMSCORE" val="1.0"/>
</p:tagLst>
</file>

<file path=ppt/tags/tag857.xml><?xml version="1.0" encoding="utf-8"?>
<p:tagLst xmlns:p="http://schemas.openxmlformats.org/presentationml/2006/main">
  <p:tag name="COMMONDATA" val="eyJoZGlkIjoiMDNkNTM3MzgzMjMzMDMzNzFmOWZmODVlMWI1YTQ0NjUifQ=="/>
</p:tagLst>
</file>

<file path=ppt/tags/tag86.xml><?xml version="1.0" encoding="utf-8"?>
<p:tagLst xmlns:p="http://schemas.openxmlformats.org/presentationml/2006/main">
  <p:tag name="RAINPROBLEM" val="MultipleChoice"/>
  <p:tag name="PROBLEMSCORE" val="1.0"/>
</p:tagLst>
</file>

<file path=ppt/tags/tag87.xml><?xml version="1.0" encoding="utf-8"?>
<p:tagLst xmlns:p="http://schemas.openxmlformats.org/presentationml/2006/main">
  <p:tag name="RAINPROBLEM" val="ProblemBody"/>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Item"/>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Submit"/>
  <p:tag name="RAINPROBLEMTYPE" val="MultipleChoice"/>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焦科技">
  <a:themeElements>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聚焦科技">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聚焦科技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聚焦科技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6942</Words>
  <Application>WPS 演示</Application>
  <PresentationFormat>全屏显示(4:3)</PresentationFormat>
  <Paragraphs>1271</Paragraphs>
  <Slides>73</Slides>
  <Notes>2</Notes>
  <HiddenSlides>0</HiddenSlides>
  <MMClips>0</MMClips>
  <ScaleCrop>false</ScaleCrop>
  <HeadingPairs>
    <vt:vector size="8" baseType="variant">
      <vt:variant>
        <vt:lpstr>已用的字体</vt:lpstr>
      </vt:variant>
      <vt:variant>
        <vt:i4>12</vt:i4>
      </vt:variant>
      <vt:variant>
        <vt:lpstr>主题</vt:lpstr>
      </vt:variant>
      <vt:variant>
        <vt:i4>6</vt:i4>
      </vt:variant>
      <vt:variant>
        <vt:lpstr>嵌入 OLE 服务器</vt:lpstr>
      </vt:variant>
      <vt:variant>
        <vt:i4>5</vt:i4>
      </vt:variant>
      <vt:variant>
        <vt:lpstr>幻灯片标题</vt:lpstr>
      </vt:variant>
      <vt:variant>
        <vt:i4>73</vt:i4>
      </vt:variant>
    </vt:vector>
  </HeadingPairs>
  <TitlesOfParts>
    <vt:vector size="96" baseType="lpstr">
      <vt:lpstr>Arial</vt:lpstr>
      <vt:lpstr>宋体</vt:lpstr>
      <vt:lpstr>Wingdings</vt:lpstr>
      <vt:lpstr>Times New Roman</vt:lpstr>
      <vt:lpstr>华文行楷</vt:lpstr>
      <vt:lpstr>Calibri</vt:lpstr>
      <vt:lpstr>微软雅黑</vt:lpstr>
      <vt:lpstr>Arial Unicode MS</vt:lpstr>
      <vt:lpstr>Wingdings 2</vt:lpstr>
      <vt:lpstr>等线</vt:lpstr>
      <vt:lpstr>等线 Light</vt:lpstr>
      <vt:lpstr>黑体</vt:lpstr>
      <vt:lpstr>默认设计模板</vt:lpstr>
      <vt:lpstr>聚焦科技</vt:lpstr>
      <vt:lpstr>Office 主题​​</vt:lpstr>
      <vt:lpstr>4_落花</vt:lpstr>
      <vt:lpstr>1_落花</vt:lpstr>
      <vt:lpstr>1_Office 主题​​</vt:lpstr>
      <vt:lpstr>Photoshop.Image.6</vt:lpstr>
      <vt:lpstr>Photoshop.Image.6</vt:lpstr>
      <vt:lpstr>Paint.Picture</vt:lpstr>
      <vt:lpstr>Paint.Picture</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4.3-4.5 课上练习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泥人</cp:lastModifiedBy>
  <cp:revision>118</cp:revision>
  <dcterms:created xsi:type="dcterms:W3CDTF">2003-02-19T09:06:00Z</dcterms:created>
  <dcterms:modified xsi:type="dcterms:W3CDTF">2022-06-01T05:18:59Z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2905A2DB574C4037937A4164D7C85B1C</vt:lpwstr>
  </property>
</Properties>
</file>