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62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6" autoAdjust="0"/>
    <p:restoredTop sz="73651" autoAdjust="0"/>
  </p:normalViewPr>
  <p:slideViewPr>
    <p:cSldViewPr>
      <p:cViewPr varScale="1">
        <p:scale>
          <a:sx n="60" d="100"/>
          <a:sy n="60" d="100"/>
        </p:scale>
        <p:origin x="43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0826599C-C4B6-4A33-A023-394C1CB1F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×               </a:t>
            </a:r>
            <a:r>
              <a:rPr lang="zh-CN" altLang="zh-CN" sz="1200" dirty="0">
                <a:solidFill>
                  <a:schemeClr val="tx2"/>
                </a:solidFill>
              </a:rPr>
              <a:t>计算机</a:t>
            </a:r>
            <a:r>
              <a:rPr lang="zh-CN" altLang="en-US" sz="1200" dirty="0">
                <a:solidFill>
                  <a:schemeClr val="tx2"/>
                </a:solidFill>
              </a:rPr>
              <a:t>实现</a:t>
            </a:r>
            <a:r>
              <a:rPr lang="zh-CN" altLang="zh-CN" sz="1200" dirty="0">
                <a:solidFill>
                  <a:schemeClr val="tx2"/>
                </a:solidFill>
              </a:rPr>
              <a:t>指的是计算</a:t>
            </a:r>
            <a:r>
              <a:rPr lang="zh-CN" altLang="zh-CN" sz="1200" dirty="0">
                <a:solidFill>
                  <a:srgbClr val="FF0000"/>
                </a:solidFill>
              </a:rPr>
              <a:t>机</a:t>
            </a:r>
            <a:r>
              <a:rPr lang="zh-CN" altLang="en-US" sz="1200" dirty="0">
                <a:solidFill>
                  <a:srgbClr val="FF0000"/>
                </a:solidFill>
              </a:rPr>
              <a:t>组成</a:t>
            </a:r>
            <a:r>
              <a:rPr lang="zh-CN" altLang="zh-CN" sz="1200" dirty="0">
                <a:solidFill>
                  <a:schemeClr val="tx2"/>
                </a:solidFill>
              </a:rPr>
              <a:t>的</a:t>
            </a:r>
            <a:r>
              <a:rPr lang="zh-CN" altLang="en-US" sz="1200" b="1" dirty="0">
                <a:solidFill>
                  <a:schemeClr val="tx2"/>
                </a:solidFill>
              </a:rPr>
              <a:t>物理</a:t>
            </a:r>
            <a:r>
              <a:rPr lang="zh-CN" altLang="zh-CN" sz="1200" dirty="0">
                <a:solidFill>
                  <a:schemeClr val="tx2"/>
                </a:solidFill>
              </a:rPr>
              <a:t>实现。</a:t>
            </a:r>
            <a:r>
              <a:rPr lang="en-US" altLang="zh-CN" sz="1200" dirty="0">
                <a:solidFill>
                  <a:schemeClr val="tx2"/>
                </a:solidFill>
              </a:rPr>
              <a:t>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、√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、各机器级之间界面；的功能进行分配（</a:t>
            </a:r>
            <a:r>
              <a:rPr lang="zh-CN" altLang="en-US" sz="1200" b="1" dirty="0">
                <a:solidFill>
                  <a:srgbClr val="FF0000"/>
                </a:solidFill>
              </a:rPr>
              <a:t>计算机系统结构</a:t>
            </a:r>
            <a:r>
              <a:rPr lang="zh-CN" altLang="en-US" sz="1200" b="1" dirty="0">
                <a:solidFill>
                  <a:srgbClr val="002060"/>
                </a:solidFill>
              </a:rPr>
              <a:t>（</a:t>
            </a:r>
            <a:r>
              <a:rPr lang="en-US" altLang="zh-CN" sz="1200" b="1" dirty="0">
                <a:solidFill>
                  <a:srgbClr val="002060"/>
                </a:solidFill>
              </a:rPr>
              <a:t> System Architecture</a:t>
            </a:r>
            <a:r>
              <a:rPr lang="zh-CN" altLang="en-US" sz="1200" b="1" dirty="0">
                <a:solidFill>
                  <a:srgbClr val="002060"/>
                </a:solidFill>
              </a:rPr>
              <a:t>）</a:t>
            </a:r>
            <a:r>
              <a:rPr lang="zh-CN" altLang="en-US" sz="1200" b="1" dirty="0"/>
              <a:t>是对计算机系统中各机器级之间界面的划分和定义，以及对各级界面上、下的功能进行分配。</a:t>
            </a:r>
            <a:endParaRPr lang="en-US" altLang="zh-CN" sz="1200" b="1" dirty="0"/>
          </a:p>
          <a:p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/>
              <a:t>、逻辑实现；物理实现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6599C-C4B6-4A33-A023-394C1CB1F1F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8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98A3-9856-4AC9-B397-3967FB175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81845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7CD86-997A-4AA6-A7F0-116593500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076839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80A8-F77A-4951-863F-5DBD407DB5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921510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DD428-2F3A-4C4E-A9D8-8607B3820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667996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189F3-B6DB-4FBC-A711-F12198CB6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16498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BAFD-3A6A-495D-8F58-50AE0DDFB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582180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2BF4-4941-4C39-A45D-92B6FD7D5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47852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2B3C-C758-48F4-973F-786276DD3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064822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9FB20-CF90-474E-88B2-BDC0E8D50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895853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754F9-000C-47F3-AED6-731A7D4FA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2510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2E2A2-3D2F-4AA3-9CA1-0CC15F770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138813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437809C6-2DAE-4128-91B7-BB694A105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E:\课件素材\插件图片3\CJ3758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课件素材\GIF动画插件2\GIF-465.gi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31527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914400" y="225425"/>
            <a:ext cx="3324225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第 </a:t>
            </a:r>
            <a:r>
              <a:rPr lang="en-US" altLang="zh-CN" sz="2000"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章  计算机系统结构概论</a:t>
            </a:r>
          </a:p>
        </p:txBody>
      </p:sp>
      <p:pic>
        <p:nvPicPr>
          <p:cNvPr id="1034" name="Picture 11" descr="E:\课件素材\背景图片2\BJ2048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99"/>
          <p:cNvSpPr txBox="1">
            <a:spLocks noChangeArrowheads="1"/>
          </p:cNvSpPr>
          <p:nvPr/>
        </p:nvSpPr>
        <p:spPr bwMode="auto">
          <a:xfrm>
            <a:off x="615950" y="1270000"/>
            <a:ext cx="798988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判断题：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(    )</a:t>
            </a:r>
            <a:r>
              <a:rPr lang="zh-CN" altLang="zh-CN" sz="2400" dirty="0">
                <a:solidFill>
                  <a:schemeClr val="tx2"/>
                </a:solidFill>
              </a:rPr>
              <a:t>计算机</a:t>
            </a:r>
            <a:r>
              <a:rPr lang="zh-CN" altLang="en-US" sz="2400" dirty="0">
                <a:solidFill>
                  <a:schemeClr val="tx2"/>
                </a:solidFill>
              </a:rPr>
              <a:t>实现</a:t>
            </a:r>
            <a:r>
              <a:rPr lang="zh-CN" altLang="zh-CN" sz="2400" dirty="0">
                <a:solidFill>
                  <a:schemeClr val="tx2"/>
                </a:solidFill>
              </a:rPr>
              <a:t>指的是计算机系统结构的逻辑实现。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(    )</a:t>
            </a:r>
            <a:r>
              <a:rPr lang="zh-CN" altLang="zh-CN" sz="2400" dirty="0">
                <a:solidFill>
                  <a:schemeClr val="tx2"/>
                </a:solidFill>
              </a:rPr>
              <a:t>计算机组成指的是计算机系统结构的逻辑实现。</a:t>
            </a:r>
            <a:endParaRPr lang="zh-CN" altLang="zh-CN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填空题：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zh-CN" sz="2400" dirty="0">
                <a:solidFill>
                  <a:schemeClr val="tx2"/>
                </a:solidFill>
              </a:rPr>
              <a:t>、系统结构是对计算机系统中</a:t>
            </a:r>
            <a:r>
              <a:rPr lang="en-US" altLang="zh-CN" sz="2400" u="sng" dirty="0">
                <a:solidFill>
                  <a:schemeClr val="tx2"/>
                </a:solidFill>
              </a:rPr>
              <a:t>           </a:t>
            </a:r>
            <a:r>
              <a:rPr lang="zh-CN" altLang="zh-CN" sz="2400" dirty="0">
                <a:solidFill>
                  <a:schemeClr val="tx2"/>
                </a:solidFill>
              </a:rPr>
              <a:t>的划分、定义及其上下</a:t>
            </a:r>
            <a:r>
              <a:rPr lang="en-US" altLang="zh-CN" sz="2400" u="sng" dirty="0">
                <a:solidFill>
                  <a:schemeClr val="tx2"/>
                </a:solidFill>
              </a:rPr>
              <a:t>           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、计算机组成是计算机系统结构的</a:t>
            </a:r>
            <a:r>
              <a:rPr lang="en-US" altLang="zh-CN" sz="2400" u="sng" dirty="0">
                <a:solidFill>
                  <a:schemeClr val="tx2"/>
                </a:solidFill>
              </a:rPr>
              <a:t>            </a:t>
            </a:r>
            <a:r>
              <a:rPr lang="zh-CN" altLang="zh-CN" sz="2400" dirty="0">
                <a:solidFill>
                  <a:schemeClr val="tx2"/>
                </a:solidFill>
              </a:rPr>
              <a:t>，计算机实现是计算机组成的</a:t>
            </a:r>
            <a:r>
              <a:rPr lang="en-US" altLang="zh-CN" sz="2400" u="sng" dirty="0">
                <a:solidFill>
                  <a:schemeClr val="tx2"/>
                </a:solidFill>
              </a:rPr>
              <a:t>         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00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138</Words>
  <Application>Microsoft Office PowerPoint</Application>
  <PresentationFormat>全屏显示(4:3)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华文行楷</vt:lpstr>
      <vt:lpstr>Arial</vt:lpstr>
      <vt:lpstr>Calibri</vt:lpstr>
      <vt:lpstr>Times New Roman</vt:lpstr>
      <vt:lpstr>默认设计模板</vt:lpstr>
      <vt:lpstr>PowerPoint 演示文稿</vt:lpstr>
    </vt:vector>
  </TitlesOfParts>
  <Company>西安火炬电脑公司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黄 威光</cp:lastModifiedBy>
  <cp:revision>111</cp:revision>
  <dcterms:created xsi:type="dcterms:W3CDTF">2003-02-19T09:06:21Z</dcterms:created>
  <dcterms:modified xsi:type="dcterms:W3CDTF">2022-05-01T11:06:33Z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