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96" r:id="rId3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4067B"/>
    <a:srgbClr val="FFFF66"/>
    <a:srgbClr val="990099"/>
    <a:srgbClr val="008000"/>
    <a:srgbClr val="2E04A6"/>
    <a:srgbClr val="CC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73149" autoAdjust="0"/>
  </p:normalViewPr>
  <p:slideViewPr>
    <p:cSldViewPr>
      <p:cViewPr varScale="1">
        <p:scale>
          <a:sx n="63" d="100"/>
          <a:sy n="63" d="100"/>
        </p:scale>
        <p:origin x="4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1FC3326F-ACB1-4679-BB12-86CDC2495255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DFA75689-D270-48B4-9596-9A4B9CB6EF9E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、哈夫曼压缩原理；</a:t>
            </a:r>
            <a:r>
              <a:rPr lang="en-US" altLang="zh-CN" dirty="0"/>
              <a:t>Amdahl</a:t>
            </a:r>
            <a:r>
              <a:rPr lang="zh-CN" altLang="en-US" dirty="0"/>
              <a:t>定律；程序访问的局部性定律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、时间上的局部性；空间上的局部性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、峰值</a:t>
            </a:r>
            <a:r>
              <a:rPr lang="zh-CN" altLang="en-US" dirty="0"/>
              <a:t>性能；算数性能平均值</a:t>
            </a:r>
            <a:r>
              <a:rPr lang="en-US" altLang="zh-CN" dirty="0"/>
              <a:t>Am</a:t>
            </a:r>
            <a:r>
              <a:rPr lang="zh-CN" altLang="en-US" dirty="0"/>
              <a:t>；调和性能平均值</a:t>
            </a:r>
            <a:r>
              <a:rPr lang="en-US" altLang="zh-CN" dirty="0"/>
              <a:t>Hm</a:t>
            </a:r>
            <a:r>
              <a:rPr lang="zh-CN" altLang="en-US" dirty="0"/>
              <a:t>；几何性能平均值</a:t>
            </a:r>
            <a:r>
              <a:rPr lang="en-US" altLang="zh-CN" dirty="0"/>
              <a:t>Gm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计算题：见</a:t>
            </a:r>
            <a:r>
              <a:rPr lang="en-US" altLang="zh-CN" dirty="0"/>
              <a:t>PPT1.3   P26</a:t>
            </a:r>
            <a:r>
              <a:rPr lang="zh-CN" altLang="en-US"/>
              <a:t>例题；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A75689-D270-48B4-9596-9A4B9CB6EF9E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" name="Group 53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Line 56"/>
            <p:cNvSpPr>
              <a:spLocks noChangeShapeType="1"/>
            </p:cNvSpPr>
            <p:nvPr/>
          </p:nvSpPr>
          <p:spPr bwMode="auto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Line 57"/>
            <p:cNvSpPr>
              <a:spLocks noChangeShapeType="1"/>
            </p:cNvSpPr>
            <p:nvPr/>
          </p:nvSpPr>
          <p:spPr bwMode="auto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7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73563"/>
            <a:ext cx="2016125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b="1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B0F5771-A617-405D-A56F-396D28E9F3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72124-6FA0-486F-93CC-91A6A4942B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228600"/>
            <a:ext cx="2171700" cy="60928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362700" cy="60928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522F3-71F4-4AA2-BBF1-F90F6F9D82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228600"/>
            <a:ext cx="7956550" cy="533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49D30-47C8-4D5C-B045-5D23365557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2338-1490-42C6-B155-4CDA13D6BE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195E1-E7ED-4817-961D-3083808BE2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B5824-F954-4A12-844B-E809A4D087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DE3D6-A06E-46E0-B9C5-D5E86EA97B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3403E-5FD4-4ABC-B5CF-74D0BCDB21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1658-9B6C-4BA9-B9E6-1B76CAECC4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BA68A-CC0B-48A5-9859-B1E8B4BD30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7F884-01FA-4840-A7CA-221FB09AB8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6.png"/><Relationship Id="rId16" Type="http://schemas.openxmlformats.org/officeDocument/2006/relationships/oleObject" Target="../embeddings/oleObject2.bin"/><Relationship Id="rId15" Type="http://schemas.openxmlformats.org/officeDocument/2006/relationships/image" Target="../media/image5.png"/><Relationship Id="rId14" Type="http://schemas.openxmlformats.org/officeDocument/2006/relationships/oleObject" Target="../embeddings/oleObject1.bin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027" name="Group 3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2" name="Line 34"/>
            <p:cNvSpPr>
              <a:spLocks noChangeShapeType="1"/>
            </p:cNvSpPr>
            <p:nvPr/>
          </p:nvSpPr>
          <p:spPr bwMode="auto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Line 35"/>
            <p:cNvSpPr>
              <a:spLocks noChangeShapeType="1"/>
            </p:cNvSpPr>
            <p:nvPr/>
          </p:nvSpPr>
          <p:spPr bwMode="auto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028" name="Group 3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37" name="Object 3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" r:id="rId14" imgW="3645535" imgH="3930650" progId="Photoshop.Image.6">
                    <p:embed/>
                  </p:oleObj>
                </mc:Choice>
                <mc:Fallback>
                  <p:oleObj name="" r:id="rId14" imgW="3645535" imgH="3930650" progId="Photoshop.Image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3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" r:id="rId16" imgW="2575560" imgH="2545080" progId="Photoshop.Image.6">
                    <p:embed/>
                  </p:oleObj>
                </mc:Choice>
                <mc:Fallback>
                  <p:oleObj name="" r:id="rId16" imgW="2575560" imgH="2545080" progId="Photoshop.Image.6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87450" y="228600"/>
            <a:ext cx="7956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accent1"/>
                </a:solidFill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39B99328-7BE2-47F6-BA07-5CF05B8FD0AD}" type="slidenum">
              <a:rPr lang="zh-CN" altLang="en-US"/>
            </a:fld>
            <a:endParaRPr lang="zh-CN" altLang="en-US">
              <a:cs typeface="+mn-cs"/>
            </a:endParaRPr>
          </a:p>
        </p:txBody>
      </p:sp>
      <p:grpSp>
        <p:nvGrpSpPr>
          <p:cNvPr id="1034" name="Group 44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35" name="Rectangle 40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rgbClr val="2E04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ü"/>
        <a:defRPr sz="2400" b="1" kern="1200">
          <a:solidFill>
            <a:srgbClr val="2E04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1" kern="1200">
          <a:solidFill>
            <a:srgbClr val="99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165100" y="1295400"/>
            <a:ext cx="8804275" cy="50260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选择题：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、以下（   ）不属于计算机系统的定量设计原理。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A.哈夫曼压缩原理  B.Amdahl定律  C.摩尔定律  D.程序访问的局部性定律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填空题：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1、在设计计算机系统时，一般遵循的定量设计原理有</a:t>
            </a: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   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        </a:t>
            </a:r>
            <a:endParaRPr lang="zh-CN" altLang="en-US" sz="2000" u="sng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    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2、程序访问的局部性包括了</a:t>
            </a: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的两个局部性。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3、计算机的性能通常用 </a:t>
            </a: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及持续性能来评价，其中，持续性能的表示有                 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 、</a:t>
            </a: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     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000" u="sng" dirty="0">
                <a:solidFill>
                  <a:schemeClr val="tx2"/>
                </a:solidFill>
                <a:ea typeface="宋体" panose="02010600030101010101" pitchFamily="2" charset="-122"/>
              </a:rPr>
              <a:t>                  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三种。</a:t>
            </a: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计算题：</a:t>
            </a:r>
            <a:endParaRPr lang="en-US" altLang="zh-CN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、若系统中某部件处理速度提高到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倍，但该功能的处理时间仅占整个系统运行时间的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25%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，则改进后，整个系统的性能提高为多少倍？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NkNTM3MzgzMjMzMDMzNzFmOWZmODVlMWI1YTQ0NjUifQ=="/>
</p:tagLst>
</file>

<file path=ppt/theme/theme1.xml><?xml version="1.0" encoding="utf-8"?>
<a:theme xmlns:a="http://schemas.openxmlformats.org/drawingml/2006/main" name="聚焦科技">
  <a:themeElements>
    <a:clrScheme name="聚焦科技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聚焦科技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聚焦科技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聚焦科技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聚焦科技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聚焦科技</Template>
  <TotalTime>0</TotalTime>
  <Words>390</Words>
  <Application>WPS 演示</Application>
  <PresentationFormat>全屏显示(4:3)</PresentationFormat>
  <Paragraphs>13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 2</vt:lpstr>
      <vt:lpstr>微软雅黑</vt:lpstr>
      <vt:lpstr>Arial Unicode MS</vt:lpstr>
      <vt:lpstr>聚焦科技</vt:lpstr>
      <vt:lpstr>Photoshop.Image.6</vt:lpstr>
      <vt:lpstr>Photoshop.Image.6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sysman</dc:creator>
  <cp:lastModifiedBy>泥人</cp:lastModifiedBy>
  <cp:revision>193</cp:revision>
  <dcterms:created xsi:type="dcterms:W3CDTF">2008-08-27T02:06:00Z</dcterms:created>
  <dcterms:modified xsi:type="dcterms:W3CDTF">2022-05-16T12:04:49Z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TC011368022052</vt:lpwstr>
  </property>
  <property fmtid="{D5CDD505-2E9C-101B-9397-08002B2CF9AE}" pid="3" name="KSOProductBuildVer">
    <vt:lpwstr>2052-11.1.0.11636</vt:lpwstr>
  </property>
  <property fmtid="{D5CDD505-2E9C-101B-9397-08002B2CF9AE}" pid="4" name="ICV">
    <vt:lpwstr>2E3C284205D2433981E128A11E026BEB</vt:lpwstr>
  </property>
</Properties>
</file>