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2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40" autoAdjust="0"/>
  </p:normalViewPr>
  <p:slideViewPr>
    <p:cSldViewPr snapToGrid="0">
      <p:cViewPr varScale="1">
        <p:scale>
          <a:sx n="48" d="100"/>
          <a:sy n="48" d="100"/>
        </p:scale>
        <p:origin x="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5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B249A-F366-4968-B558-5FDB65301F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5307E-EDF7-4A34-82D1-177EB6A073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                        </a:t>
            </a:r>
            <a:r>
              <a:rPr lang="zh-CN" altLang="en-US" sz="1200" b="0" dirty="0"/>
              <a:t>存储器</a:t>
            </a:r>
            <a:r>
              <a:rPr lang="zh-CN" altLang="en-US" sz="1200" b="1" dirty="0"/>
              <a:t>存储周期T</a:t>
            </a:r>
            <a:r>
              <a:rPr lang="en-US" altLang="zh-CN" sz="1200" b="1" dirty="0"/>
              <a:t>M</a:t>
            </a:r>
            <a:r>
              <a:rPr lang="zh-CN" altLang="en-US" sz="1200" b="0" dirty="0"/>
              <a:t>是连续启动一个存储体需要的时间间隔</a:t>
            </a:r>
            <a:r>
              <a:rPr lang="zh-CN" altLang="en-US" sz="1200" b="1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307E-EDF7-4A34-82D1-177EB6A0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307E-EDF7-4A34-82D1-177EB6A0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大容量；高速度；低价格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307E-EDF7-4A34-82D1-177EB6A0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访问时间</a:t>
            </a:r>
            <a:r>
              <a:rPr lang="en-US" altLang="zh-CN" dirty="0"/>
              <a:t>Ta;</a:t>
            </a:r>
            <a:r>
              <a:rPr lang="zh-CN" altLang="en-US" dirty="0"/>
              <a:t>存储周期</a:t>
            </a:r>
            <a:r>
              <a:rPr lang="en-US" altLang="zh-CN" dirty="0"/>
              <a:t>Tm</a:t>
            </a:r>
            <a:r>
              <a:rPr lang="zh-CN" altLang="en-US" dirty="0"/>
              <a:t>；存储器频宽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307E-EDF7-4A34-82D1-177EB6A073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C23-569D-46E6-880F-D4BBBEF744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22B0-35C3-43CF-8728-1B1DB5832E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1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image" Target="../media/image1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.xml"/><Relationship Id="rId10" Type="http://schemas.openxmlformats.org/officeDocument/2006/relationships/image" Target="../media/image1.png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6.xml"/><Relationship Id="rId10" Type="http://schemas.openxmlformats.org/officeDocument/2006/relationships/image" Target="../media/image1.png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6.xml"/><Relationship Id="rId10" Type="http://schemas.openxmlformats.org/officeDocument/2006/relationships/image" Target="../media/image1.png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、存储器访问时间T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是连续启动一个存储体需要的时间间隔。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、单纯靠增大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来提高并行存储系统的带宽是有限的，且性能价格比还会随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的增大而下降。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、对存储系统的基本要求是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、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、存储系统的速度可用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。（填写中文名称）描述。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程序存放在模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单字交叉存储器中，设访存申请队的转移概率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A=20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％，求每个存储周期能访问到的平均字数。当模为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呢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由此可得到什么结论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p="http://schemas.openxmlformats.org/presentationml/2006/main">
  <p:tag name="RAINPROBLEM" val="MultipleChoice"/>
  <p:tag name="PROBLEMSCORE" val="1.0"/>
</p:tagLst>
</file>

<file path=ppt/tags/tag14.xml><?xml version="1.0" encoding="utf-8"?>
<p:tagLst xmlns:p="http://schemas.openxmlformats.org/presentationml/2006/main">
  <p:tag name="RAINPROBLEM" val="ProblemBody"/>
</p:tagLst>
</file>

<file path=ppt/tags/tag15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MultipleChoice"/>
  <p:tag name="PROBLEMSCORE" val="1.0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Submit"/>
  <p:tag name="RAINPROBLEMTYPE" val="FillBlank"/>
</p:tagLst>
</file>

<file path=ppt/tags/tag29.xml><?xml version="1.0" encoding="utf-8"?>
<p:tagLst xmlns:p="http://schemas.openxmlformats.org/presentationml/2006/main">
  <p:tag name="PRODUCTVERSIONTIP3" val="PRODUCTVERSIONTIP3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" val="ProblemSetting"/>
  <p:tag name="RAINPROBLEMTYPE" val="FillBlank"/>
</p:tagLst>
</file>

<file path=ppt/tags/tag36.xml><?xml version="1.0" encoding="utf-8"?>
<p:tagLst xmlns:p="http://schemas.openxmlformats.org/presentationml/2006/main">
  <p:tag name="RAINPROBLEM" val="FillBlank"/>
  <p:tag name="PROBLEMBLANKKEYWORD" val="填空"/>
  <p:tag name="PROBLEMBLANKORDER" val="false"/>
  <p:tag name="PROBLEMSCORE" val="3.0"/>
  <p:tag name="PROBLEMBLANK" val="[{&quot;Num&quot;:1,&quot;Score&quot;:1.0,&quot;Answers&quot;:[&quot;大容量&quot;],&quot;CaseSensitive&quot;:false,&quot;FuzzyMatch&quot;:false},{&quot;Num&quot;:2,&quot;Score&quot;:1.0,&quot;Answers&quot;:[&quot;高速度&quot;],&quot;CaseSensitive&quot;:false,&quot;FuzzyMatch&quot;:false},{&quot;Num&quot;:3,&quot;Score&quot;:1.0,&quot;Answers&quot;:[&quot;低价格&quot;],&quot;CaseSensitive&quot;:false,&quot;FuzzyMatch&quot;:false}]"/>
</p:tagLst>
</file>

<file path=ppt/tags/tag37.xml><?xml version="1.0" encoding="utf-8"?>
<p:tagLst xmlns:p="http://schemas.openxmlformats.org/presentationml/2006/main">
  <p:tag name="RAINPROBLEM" val="ProblemBody"/>
</p:tagLst>
</file>

<file path=ppt/tags/tag38.xml><?xml version="1.0" encoding="utf-8"?>
<p:tagLst xmlns:p="http://schemas.openxmlformats.org/presentationml/2006/main">
  <p:tag name="RAINPROBLEM" val="ProblemSubmit"/>
  <p:tag name="RAINPROBLEMTYPE" val="FillBlank"/>
</p:tagLst>
</file>

<file path=ppt/tags/tag39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" val="ProblemSetting"/>
  <p:tag name="RAINPROBLEMTYPE" val="FillBlank"/>
</p:tagLst>
</file>

<file path=ppt/tags/tag46.xml><?xml version="1.0" encoding="utf-8"?>
<p:tagLst xmlns:p="http://schemas.openxmlformats.org/presentationml/2006/main">
  <p:tag name="RAINPROBLEM" val="FillBlank"/>
  <p:tag name="PROBLEMBLANKKEYWORD" val="填空"/>
  <p:tag name="PROBLEMBLANKORDER" val="true"/>
  <p:tag name="PROBLEMSCORE" val="3.0"/>
  <p:tag name="PROBLEMBLANK" val="[{&quot;Num&quot;:1,&quot;Score&quot;:1.0,&quot;Answers&quot;:[&quot;访问时间&quot;],&quot;CaseSensitive&quot;:false,&quot;FuzzyMatch&quot;:false},{&quot;Num&quot;:2,&quot;Score&quot;:1.0,&quot;Answers&quot;:[&quot;存储周期&quot;],&quot;CaseSensitive&quot;:false,&quot;FuzzyMatch&quot;:false},{&quot;Num&quot;:3,&quot;Score&quot;:1.0,&quot;Answers&quot;:[&quot;频宽&quot;],&quot;CaseSensitive&quot;:false,&quot;FuzzyMatch&quot;:false}]"/>
</p:tagLst>
</file>

<file path=ppt/tags/tag47.xml><?xml version="1.0" encoding="utf-8"?>
<p:tagLst xmlns:p="http://schemas.openxmlformats.org/presentationml/2006/main">
  <p:tag name="RAINPROBLEM" val="ProblemBody"/>
</p:tagLst>
</file>

<file path=ppt/tags/tag48.xml><?xml version="1.0" encoding="utf-8"?>
<p:tagLst xmlns:p="http://schemas.openxmlformats.org/presentationml/2006/main">
  <p:tag name="RAINPROBLEM" val="ProblemSubmit"/>
  <p:tag name="RAINPROBLEMTYPE" val="ShortAnswer"/>
</p:tagLst>
</file>

<file path=ppt/tags/tag49.xml><?xml version="1.0" encoding="utf-8"?>
<p:tagLst xmlns:p="http://schemas.openxmlformats.org/presentationml/2006/main">
  <p:tag name="PRODUCTVERSIONTIP" val="PRODUCTVERSIONTIP"/>
</p:tagLst>
</file>

<file path=ppt/tags/tag5.xml><?xml version="1.0" encoding="utf-8"?>
<p:tagLst xmlns:p="http://schemas.openxmlformats.org/presentationml/2006/main">
  <p:tag name="RAINPROBLEM" val="ProblemSubmit"/>
  <p:tag name="RAINPROBLEMTYPE" val="MultipleChoice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" val="ProblemSetting"/>
  <p:tag name="RAINPROBLEMTYPE" val="ShortAnswer"/>
</p:tagLst>
</file>

<file path=ppt/tags/tag56.xml><?xml version="1.0" encoding="utf-8"?>
<p:tagLst xmlns:p="http://schemas.openxmlformats.org/presentationml/2006/main">
  <p:tag name="RAINPROBLEM" val="ShortAnswer"/>
  <p:tag name="PROBLEMSCORE" val="7.0"/>
  <p:tag name="PROBLEMVOICEALLOWED" val="False"/>
</p:tagLst>
</file>

<file path=ppt/tags/tag57.xml><?xml version="1.0" encoding="utf-8"?>
<p:tagLst xmlns:p="http://schemas.openxmlformats.org/presentationml/2006/main">
  <p:tag name="COMMONDATA" val="eyJoZGlkIjoiMDNkNTM3MzgzMjMzMDMzNzFmOWZmODVlMWI1YTQ0NjUifQ==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62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泥人</cp:lastModifiedBy>
  <cp:revision>15</cp:revision>
  <dcterms:created xsi:type="dcterms:W3CDTF">2020-09-13T11:49:00Z</dcterms:created>
  <dcterms:modified xsi:type="dcterms:W3CDTF">2022-05-16T12:53:13Z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C87EF621998A4C6288D821633968DF74</vt:lpwstr>
  </property>
  <property fmtid="{D5CDD505-2E9C-101B-9397-08002B2CF9AE}" pid="3" name="KSOProductBuildVer">
    <vt:lpwstr>2052-11.1.0.11636</vt:lpwstr>
  </property>
</Properties>
</file>