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6" r:id="rId8"/>
    <p:sldId id="265" r:id="rId9"/>
    <p:sldId id="261" r:id="rId10"/>
    <p:sldId id="262" r:id="rId11"/>
    <p:sldId id="263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7541" autoAdjust="0"/>
  </p:normalViewPr>
  <p:slideViewPr>
    <p:cSldViewPr snapToGrid="0">
      <p:cViewPr varScale="1">
        <p:scale>
          <a:sx n="48" d="100"/>
          <a:sy n="48" d="100"/>
        </p:scale>
        <p:origin x="67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26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2D551-0D14-4687-BC41-302858299A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6F7A7-AFE3-4F04-B3BC-60CF91C24A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6F7A7-AFE3-4F04-B3BC-60CF91C24A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6F7A7-AFE3-4F04-B3BC-60CF91C24A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6F7A7-AFE3-4F04-B3BC-60CF91C24A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6F7A7-AFE3-4F04-B3BC-60CF91C24A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6F7A7-AFE3-4F04-B3BC-60CF91C24A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1-4-3-2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6F7A7-AFE3-4F04-B3BC-60CF91C24A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优先级的确定；</a:t>
            </a:r>
            <a:endParaRPr lang="en-US" altLang="zh-CN" dirty="0"/>
          </a:p>
          <a:p>
            <a:r>
              <a:rPr lang="zh-CN" altLang="en-US" dirty="0"/>
              <a:t>对中断请求的分析和处理；</a:t>
            </a:r>
            <a:endParaRPr lang="en-US" altLang="zh-CN" dirty="0"/>
          </a:p>
          <a:p>
            <a:r>
              <a:rPr lang="zh-CN" altLang="en-US" dirty="0"/>
              <a:t>中断返回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6F7A7-AFE3-4F04-B3BC-60CF91C24A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中断处理程序；</a:t>
            </a:r>
            <a:endParaRPr lang="en-US" altLang="zh-CN" dirty="0"/>
          </a:p>
          <a:p>
            <a:r>
              <a:rPr lang="zh-CN" altLang="en-US" dirty="0"/>
              <a:t>中断响应硬件保存；</a:t>
            </a:r>
            <a:endParaRPr lang="en-US" altLang="zh-CN" dirty="0"/>
          </a:p>
          <a:p>
            <a:r>
              <a:rPr lang="zh-CN" altLang="en-US" dirty="0"/>
              <a:t>中断处理程序保存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6F7A7-AFE3-4F04-B3BC-60CF91C24A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中断响应时间；</a:t>
            </a:r>
            <a:endParaRPr lang="en-US" altLang="zh-CN" dirty="0"/>
          </a:p>
          <a:p>
            <a:r>
              <a:rPr lang="en-US" altLang="zh-CN"/>
              <a:t>PSW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6F7A7-AFE3-4F04-B3BC-60CF91C24A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1136-307A-4A2C-A928-9A9EA0D09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8C-B2E0-4BCD-9D04-394D14B7FA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1136-307A-4A2C-A928-9A9EA0D09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8C-B2E0-4BCD-9D04-394D14B7FA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1136-307A-4A2C-A928-9A9EA0D09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8C-B2E0-4BCD-9D04-394D14B7FA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1136-307A-4A2C-A928-9A9EA0D09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8C-B2E0-4BCD-9D04-394D14B7FA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1136-307A-4A2C-A928-9A9EA0D09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8C-B2E0-4BCD-9D04-394D14B7FA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1136-307A-4A2C-A928-9A9EA0D09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8C-B2E0-4BCD-9D04-394D14B7FA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1136-307A-4A2C-A928-9A9EA0D09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8C-B2E0-4BCD-9D04-394D14B7FA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1136-307A-4A2C-A928-9A9EA0D09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8C-B2E0-4BCD-9D04-394D14B7FA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1136-307A-4A2C-A928-9A9EA0D09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8C-B2E0-4BCD-9D04-394D14B7FA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1136-307A-4A2C-A928-9A9EA0D09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8C-B2E0-4BCD-9D04-394D14B7FA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1136-307A-4A2C-A928-9A9EA0D09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8C-B2E0-4BCD-9D04-394D14B7FA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11136-307A-4A2C-A928-9A9EA0D09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2C68C-B2E0-4BCD-9D04-394D14B7FA7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0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image" Target="../media/image1.png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0" Type="http://schemas.openxmlformats.org/officeDocument/2006/relationships/notesSlide" Target="../notesSlides/notesSlide2.xml"/><Relationship Id="rId2" Type="http://schemas.openxmlformats.org/officeDocument/2006/relationships/tags" Target="../tags/tag19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image" Target="../media/image1.png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0" Type="http://schemas.openxmlformats.org/officeDocument/2006/relationships/notesSlide" Target="../notesSlides/notesSlide3.xml"/><Relationship Id="rId2" Type="http://schemas.openxmlformats.org/officeDocument/2006/relationships/tags" Target="../tags/tag36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51.xml"/><Relationship Id="rId17" Type="http://schemas.openxmlformats.org/officeDocument/2006/relationships/tags" Target="../tags/tag50.xml"/><Relationship Id="rId16" Type="http://schemas.openxmlformats.org/officeDocument/2006/relationships/image" Target="../media/image1.png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0" Type="http://schemas.openxmlformats.org/officeDocument/2006/relationships/notesSlide" Target="../notesSlides/notesSlide4.xml"/><Relationship Id="rId2" Type="http://schemas.openxmlformats.org/officeDocument/2006/relationships/tags" Target="../tags/tag53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68.xml"/><Relationship Id="rId17" Type="http://schemas.openxmlformats.org/officeDocument/2006/relationships/tags" Target="../tags/tag67.xml"/><Relationship Id="rId16" Type="http://schemas.openxmlformats.org/officeDocument/2006/relationships/image" Target="../media/image1.png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0" Type="http://schemas.openxmlformats.org/officeDocument/2006/relationships/notesSlide" Target="../notesSlides/notesSlide5.xml"/><Relationship Id="rId2" Type="http://schemas.openxmlformats.org/officeDocument/2006/relationships/tags" Target="../tags/tag70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85.xml"/><Relationship Id="rId17" Type="http://schemas.openxmlformats.org/officeDocument/2006/relationships/tags" Target="../tags/tag84.xml"/><Relationship Id="rId16" Type="http://schemas.openxmlformats.org/officeDocument/2006/relationships/image" Target="../media/image1.png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3" Type="http://schemas.openxmlformats.org/officeDocument/2006/relationships/notesSlide" Target="../notesSlides/notesSlide6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95.xml"/><Relationship Id="rId10" Type="http://schemas.openxmlformats.org/officeDocument/2006/relationships/image" Target="../media/image1.png"/><Relationship Id="rId1" Type="http://schemas.openxmlformats.org/officeDocument/2006/relationships/tags" Target="../tags/tag8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3" Type="http://schemas.openxmlformats.org/officeDocument/2006/relationships/notesSlide" Target="../notesSlides/notesSlide7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05.xml"/><Relationship Id="rId10" Type="http://schemas.openxmlformats.org/officeDocument/2006/relationships/image" Target="../media/image1.png"/><Relationship Id="rId1" Type="http://schemas.openxmlformats.org/officeDocument/2006/relationships/tags" Target="../tags/tag9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3" Type="http://schemas.openxmlformats.org/officeDocument/2006/relationships/notesSlide" Target="../notesSlides/notesSlide8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15.xml"/><Relationship Id="rId10" Type="http://schemas.openxmlformats.org/officeDocument/2006/relationships/image" Target="../media/image1.png"/><Relationship Id="rId1" Type="http://schemas.openxmlformats.org/officeDocument/2006/relationships/tags" Target="../tags/tag10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3" Type="http://schemas.openxmlformats.org/officeDocument/2006/relationships/notesSlide" Target="../notesSlides/notesSlide9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25.xml"/><Relationship Id="rId10" Type="http://schemas.openxmlformats.org/officeDocument/2006/relationships/image" Target="../media/image1.png"/><Relationship Id="rId1" Type="http://schemas.openxmlformats.org/officeDocument/2006/relationships/tags" Target="../tags/tag1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、以下属于第二级中断的是（    ）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机器校验 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程序性中断 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438400" y="4436268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外部中断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重启中断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20" name="椭圆 19"/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chemeClr val="accent6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、掉电引发的中断属于（    ）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机器校验中断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管理程序调用中断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外部中断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重启中断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chemeClr val="accent6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、以下属于第三级中断的是（    ）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机器校验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管理程序调用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外部中断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重启中断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chemeClr val="accent6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、溢出引发的中断属于（    ）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机器校验中断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管理程序调用中断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外部中断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程序性中断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chemeClr val="accent6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、地址错引发的中断属于（    ）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机器校验中断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管理程序调用中断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外部中断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程序性中断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chemeClr val="accent6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630770" cy="344568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、设中断级屏蔽位“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1”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对应于开放，“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0”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对应于屏蔽，各级终端处理程序的中断屏蔽位如表所示。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第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       第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       第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     第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 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         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0              0               0            0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         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1              0               1            1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         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1              0               0            0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         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1              0               1            0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当中断响应优先次序为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l→2→3→4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。其中断处理次序是什么？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、中断系统的功能包括中断请求的保存和清除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、中断断点及现场的保存、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 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。  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、中断现场包括软件状态和硬件状态，其中软件状态适合经 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1]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保存，硬件状态保存方式有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两种。  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发出中断请求到进入中断处理程序的时间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是中断系统的重要性能指标，它主要取决于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的时间。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TYPE" val="ProblemTypeMarker"/>
</p:tagLst>
</file>

<file path=ppt/tags/tag100.xml><?xml version="1.0" encoding="utf-8"?>
<p:tagLst xmlns:p="http://schemas.openxmlformats.org/presentationml/2006/main">
  <p:tag name="RAINPROBLEMTYPE" val="ProblemTypeMarker"/>
</p:tagLst>
</file>

<file path=ppt/tags/tag101.xml><?xml version="1.0" encoding="utf-8"?>
<p:tagLst xmlns:p="http://schemas.openxmlformats.org/presentationml/2006/main">
  <p:tag name="RAINPROBLEMTYPE" val="ProblemTypeMarker"/>
</p:tagLst>
</file>

<file path=ppt/tags/tag102.xml><?xml version="1.0" encoding="utf-8"?>
<p:tagLst xmlns:p="http://schemas.openxmlformats.org/presentationml/2006/main">
  <p:tag name="RAINPROBLEMTYPE" val="ProblemTypeMarker"/>
</p:tagLst>
</file>

<file path=ppt/tags/tag103.xml><?xml version="1.0" encoding="utf-8"?>
<p:tagLst xmlns:p="http://schemas.openxmlformats.org/presentationml/2006/main">
  <p:tag name="RAINPROBLEMTYPE" val="ProblemTypeMarker"/>
</p:tagLst>
</file>

<file path=ppt/tags/tag104.xml><?xml version="1.0" encoding="utf-8"?>
<p:tagLst xmlns:p="http://schemas.openxmlformats.org/presentationml/2006/main">
  <p:tag name="RAINPROBLEM" val="ProblemSetting"/>
  <p:tag name="RAINPROBLEMTYPE" val="FillBlank"/>
</p:tagLst>
</file>

<file path=ppt/tags/tag105.xml><?xml version="1.0" encoding="utf-8"?>
<p:tagLst xmlns:p="http://schemas.openxmlformats.org/presentationml/2006/main">
  <p:tag name="RAINPROBLEM" val="FillBlank"/>
  <p:tag name="PROBLEMBLANKKEYWORD" val="填空"/>
  <p:tag name="PROBLEMBLANKORDER" val="false"/>
  <p:tag name="PROBLEMSCORE" val="3.0"/>
  <p:tag name="PROBLEMBLANK" val="[{&quot;Num&quot;:1,&quot;Score&quot;:1.0,&quot;Answers&quot;:[&quot;优先级的确定&quot;],&quot;CaseSensitive&quot;:false,&quot;FuzzyMatch&quot;:false},{&quot;Num&quot;:2,&quot;Score&quot;:1.0,&quot;Answers&quot;:[&quot;对中断请求的分析和处理&quot;],&quot;CaseSensitive&quot;:false,&quot;FuzzyMatch&quot;:false},{&quot;Num&quot;:3,&quot;Score&quot;:1.0,&quot;Answers&quot;:[&quot;中断返回&quot;],&quot;CaseSensitive&quot;:false,&quot;FuzzyMatch&quot;:false}]"/>
</p:tagLst>
</file>

<file path=ppt/tags/tag106.xml><?xml version="1.0" encoding="utf-8"?>
<p:tagLst xmlns:p="http://schemas.openxmlformats.org/presentationml/2006/main">
  <p:tag name="RAINPROBLEM" val="ProblemBody"/>
</p:tagLst>
</file>

<file path=ppt/tags/tag107.xml><?xml version="1.0" encoding="utf-8"?>
<p:tagLst xmlns:p="http://schemas.openxmlformats.org/presentationml/2006/main">
  <p:tag name="RAINPROBLEM" val="ProblemSubmit"/>
  <p:tag name="RAINPROBLEMTYPE" val="FillBlank"/>
</p:tagLst>
</file>

<file path=ppt/tags/tag108.xml><?xml version="1.0" encoding="utf-8"?>
<p:tagLst xmlns:p="http://schemas.openxmlformats.org/presentationml/2006/main">
  <p:tag name="PRODUCTVERSIONTIP3" val="PRODUCTVERSIONTIP3"/>
</p:tagLst>
</file>

<file path=ppt/tags/tag109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TYPE" val="ProblemTypeMarker"/>
</p:tagLst>
</file>

<file path=ppt/tags/tag110.xml><?xml version="1.0" encoding="utf-8"?>
<p:tagLst xmlns:p="http://schemas.openxmlformats.org/presentationml/2006/main">
  <p:tag name="RAINPROBLEMTYPE" val="ProblemTypeMarker"/>
</p:tagLst>
</file>

<file path=ppt/tags/tag111.xml><?xml version="1.0" encoding="utf-8"?>
<p:tagLst xmlns:p="http://schemas.openxmlformats.org/presentationml/2006/main">
  <p:tag name="RAINPROBLEMTYPE" val="ProblemTypeMarker"/>
</p:tagLst>
</file>

<file path=ppt/tags/tag112.xml><?xml version="1.0" encoding="utf-8"?>
<p:tagLst xmlns:p="http://schemas.openxmlformats.org/presentationml/2006/main">
  <p:tag name="RAINPROBLEMTYPE" val="ProblemTypeMarker"/>
</p:tagLst>
</file>

<file path=ppt/tags/tag113.xml><?xml version="1.0" encoding="utf-8"?>
<p:tagLst xmlns:p="http://schemas.openxmlformats.org/presentationml/2006/main">
  <p:tag name="RAINPROBLEMTYPE" val="ProblemTypeMarker"/>
</p:tagLst>
</file>

<file path=ppt/tags/tag114.xml><?xml version="1.0" encoding="utf-8"?>
<p:tagLst xmlns:p="http://schemas.openxmlformats.org/presentationml/2006/main">
  <p:tag name="RAINPROBLEM" val="ProblemSetting"/>
  <p:tag name="RAINPROBLEMTYPE" val="FillBlank"/>
</p:tagLst>
</file>

<file path=ppt/tags/tag115.xml><?xml version="1.0" encoding="utf-8"?>
<p:tagLst xmlns:p="http://schemas.openxmlformats.org/presentationml/2006/main">
  <p:tag name="RAINPROBLEM" val="FillBlank"/>
  <p:tag name="PROBLEMBLANKKEYWORD" val="填空"/>
  <p:tag name="PROBLEMBLANKORDER" val="true"/>
  <p:tag name="PROBLEMSCORE" val="2.0"/>
  <p:tag name="PROBLEMBLANK" val="[{&quot;Num&quot;:1,&quot;Score&quot;:1.0,&quot;Answers&quot;:[&quot;经中断响应硬件保存&quot;],&quot;CaseSensitive&quot;:false,&quot;FuzzyMatch&quot;:false},{&quot;Num&quot;:2,&quot;Score&quot;:1.0,&quot;Answers&quot;:[&quot;经中断处理程序保存&quot;],&quot;CaseSensitive&quot;:false,&quot;FuzzyMatch&quot;:false}]"/>
</p:tagLst>
</file>

<file path=ppt/tags/tag116.xml><?xml version="1.0" encoding="utf-8"?>
<p:tagLst xmlns:p="http://schemas.openxmlformats.org/presentationml/2006/main">
  <p:tag name="RAINPROBLEM" val="ProblemBody"/>
</p:tagLst>
</file>

<file path=ppt/tags/tag117.xml><?xml version="1.0" encoding="utf-8"?>
<p:tagLst xmlns:p="http://schemas.openxmlformats.org/presentationml/2006/main">
  <p:tag name="RAINPROBLEM" val="ProblemSubmit"/>
  <p:tag name="RAINPROBLEMTYPE" val="FillBlank"/>
</p:tagLst>
</file>

<file path=ppt/tags/tag118.xml><?xml version="1.0" encoding="utf-8"?>
<p:tagLst xmlns:p="http://schemas.openxmlformats.org/presentationml/2006/main">
  <p:tag name="PRODUCTVERSIONTIP3" val="PRODUCTVERSIONTIP3"/>
</p:tagLst>
</file>

<file path=ppt/tags/tag119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20.xml><?xml version="1.0" encoding="utf-8"?>
<p:tagLst xmlns:p="http://schemas.openxmlformats.org/presentationml/2006/main">
  <p:tag name="RAINPROBLEMTYPE" val="ProblemTypeMarker"/>
</p:tagLst>
</file>

<file path=ppt/tags/tag121.xml><?xml version="1.0" encoding="utf-8"?>
<p:tagLst xmlns:p="http://schemas.openxmlformats.org/presentationml/2006/main">
  <p:tag name="RAINPROBLEMTYPE" val="ProblemTypeMarker"/>
</p:tagLst>
</file>

<file path=ppt/tags/tag122.xml><?xml version="1.0" encoding="utf-8"?>
<p:tagLst xmlns:p="http://schemas.openxmlformats.org/presentationml/2006/main">
  <p:tag name="RAINPROBLEMTYPE" val="ProblemTypeMarker"/>
</p:tagLst>
</file>

<file path=ppt/tags/tag123.xml><?xml version="1.0" encoding="utf-8"?>
<p:tagLst xmlns:p="http://schemas.openxmlformats.org/presentationml/2006/main">
  <p:tag name="RAINPROBLEMTYPE" val="ProblemTypeMarker"/>
</p:tagLst>
</file>

<file path=ppt/tags/tag124.xml><?xml version="1.0" encoding="utf-8"?>
<p:tagLst xmlns:p="http://schemas.openxmlformats.org/presentationml/2006/main">
  <p:tag name="RAINPROBLEM" val="ProblemSetting"/>
  <p:tag name="RAINPROBLEMTYPE" val="FillBlank"/>
</p:tagLst>
</file>

<file path=ppt/tags/tag125.xml><?xml version="1.0" encoding="utf-8"?>
<p:tagLst xmlns:p="http://schemas.openxmlformats.org/presentationml/2006/main">
  <p:tag name="RAINPROBLEM" val="FillBlank"/>
  <p:tag name="PROBLEMBLANKKEYWORD" val="填空"/>
  <p:tag name="PROBLEMBLANKORDER" val="false"/>
  <p:tag name="PROBLEMSCORE" val="2.0"/>
  <p:tag name="PROBLEMBLANK" val="[{&quot;Num&quot;:1,&quot;Score&quot;:1.0,&quot;Answers&quot;:[&quot;中断响应时间&quot;],&quot;CaseSensitive&quot;:false,&quot;FuzzyMatch&quot;:false},{&quot;Num&quot;:2,&quot;Score&quot;:1.0,&quot;Answers&quot;:[&quot;交换PSW的时间&quot;],&quot;CaseSensitive&quot;:false,&quot;FuzzyMatch&quot;:false}]"/>
</p:tagLst>
</file>

<file path=ppt/tags/tag126.xml><?xml version="1.0" encoding="utf-8"?>
<p:tagLst xmlns:p="http://schemas.openxmlformats.org/presentationml/2006/main">
  <p:tag name="COMMONDATA" val="eyJoZGlkIjoiMDNkNTM3MzgzMjMzMDMzNzFmOWZmODVlMWI1YTQ0NjUifQ==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" val="ProblemSetting"/>
  <p:tag name="RAINPROBLEMTYPE" val="MultipleChoice"/>
</p:tagLst>
</file>

<file path=ppt/tags/tag1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.xml><?xml version="1.0" encoding="utf-8"?>
<p:tagLst xmlns:p="http://schemas.openxmlformats.org/presentationml/2006/main">
  <p:tag name="RAINPROBLEM" val="MultipleChoice"/>
  <p:tag name="PROBLEMSCORE" val="1.0"/>
</p:tagLst>
</file>

<file path=ppt/tags/tag18.xml><?xml version="1.0" encoding="utf-8"?>
<p:tagLst xmlns:p="http://schemas.openxmlformats.org/presentationml/2006/main">
  <p:tag name="RAINPROBLEM" val="ProblemBody"/>
</p:tagLst>
</file>

<file path=ppt/tags/tag19.xml><?xml version="1.0" encoding="utf-8"?>
<p:tagLst xmlns:p="http://schemas.openxmlformats.org/presentationml/2006/main">
  <p:tag name="RAINPROBLEM" val="ProblemItem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" val="ProblemItem"/>
</p:tagLst>
</file>

<file path=ppt/tags/tag21.xml><?xml version="1.0" encoding="utf-8"?>
<p:tagLst xmlns:p="http://schemas.openxmlformats.org/presentationml/2006/main">
  <p:tag name="RAINPROBLEM" val="ProblemItem"/>
</p:tagLst>
</file>

<file path=ppt/tags/tag22.xml><?xml version="1.0" encoding="utf-8"?>
<p:tagLst xmlns:p="http://schemas.openxmlformats.org/presentationml/2006/main">
  <p:tag name="RAINPROBLEM" val="ProblemItem"/>
</p:tagLst>
</file>

<file path=ppt/tags/tag2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p="http://schemas.openxmlformats.org/presentationml/2006/main">
  <p:tag name="RAINPROBLEM" val="ProblemSubmit"/>
  <p:tag name="RAINPROBLEMTYPE" val="MultipleChoice"/>
</p:tagLst>
</file>

<file path=ppt/tags/tag27.xml><?xml version="1.0" encoding="utf-8"?>
<p:tagLst xmlns:p="http://schemas.openxmlformats.org/presentationml/2006/main">
  <p:tag name="RAINPROBLEMTYPE" val="ProblemTypeMarker"/>
</p:tagLst>
</file>

<file path=ppt/tags/tag28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TYPE" val="ProblemTypeMarker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TYPE" val="ProblemTypeMarker"/>
</p:tagLst>
</file>

<file path=ppt/tags/tag31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" val="ProblemSetting"/>
  <p:tag name="RAINPROBLEMTYPE" val="MultipleChoice"/>
</p:tagLst>
</file>

<file path=ppt/tags/tag3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p="http://schemas.openxmlformats.org/presentationml/2006/main">
  <p:tag name="RAINPROBLEM" val="MultipleChoice"/>
  <p:tag name="PROBLEMSCORE" val="1.0"/>
</p:tagLst>
</file>

<file path=ppt/tags/tag35.xml><?xml version="1.0" encoding="utf-8"?>
<p:tagLst xmlns:p="http://schemas.openxmlformats.org/presentationml/2006/main">
  <p:tag name="RAINPROBLEM" val="ProblemBody"/>
</p:tagLst>
</file>

<file path=ppt/tags/tag36.xml><?xml version="1.0" encoding="utf-8"?>
<p:tagLst xmlns:p="http://schemas.openxmlformats.org/presentationml/2006/main">
  <p:tag name="RAINPROBLEM" val="ProblemItem"/>
</p:tagLst>
</file>

<file path=ppt/tags/tag37.xml><?xml version="1.0" encoding="utf-8"?>
<p:tagLst xmlns:p="http://schemas.openxmlformats.org/presentationml/2006/main">
  <p:tag name="RAINPROBLEM" val="ProblemItem"/>
</p:tagLst>
</file>

<file path=ppt/tags/tag38.xml><?xml version="1.0" encoding="utf-8"?>
<p:tagLst xmlns:p="http://schemas.openxmlformats.org/presentationml/2006/main">
  <p:tag name="RAINPROBLEM" val="ProblemItem"/>
</p:tagLst>
</file>

<file path=ppt/tags/tag39.xml><?xml version="1.0" encoding="utf-8"?>
<p:tagLst xmlns:p="http://schemas.openxmlformats.org/presentationml/2006/main">
  <p:tag name="RAINPROBLEM" val="ProblemItem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p="http://schemas.openxmlformats.org/presentationml/2006/main">
  <p:tag name="RAINPROBLEM" val="ProblemSubmit"/>
  <p:tag name="RAINPROBLEMTYPE" val="MultipleChoice"/>
</p:tagLst>
</file>

<file path=ppt/tags/tag44.xml><?xml version="1.0" encoding="utf-8"?>
<p:tagLst xmlns:p="http://schemas.openxmlformats.org/presentationml/2006/main">
  <p:tag name="RAINPROBLEMTYPE" val="ProblemTypeMarker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RAINPROBLEMTYPE" val="ProblemTypeMarker"/>
</p:tagLst>
</file>

<file path=ppt/tags/tag47.xml><?xml version="1.0" encoding="utf-8"?>
<p:tagLst xmlns:p="http://schemas.openxmlformats.org/presentationml/2006/main">
  <p:tag name="RAINPROBLEMTYPE" val="ProblemTypeMarker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" val="ProblemSetting"/>
  <p:tag name="RAINPROBLEMTYPE" val="MultipleChoice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1.xml><?xml version="1.0" encoding="utf-8"?>
<p:tagLst xmlns:p="http://schemas.openxmlformats.org/presentationml/2006/main">
  <p:tag name="RAINPROBLEM" val="MultipleChoice"/>
  <p:tag name="PROBLEMSCORE" val="1.0"/>
</p:tagLst>
</file>

<file path=ppt/tags/tag52.xml><?xml version="1.0" encoding="utf-8"?>
<p:tagLst xmlns:p="http://schemas.openxmlformats.org/presentationml/2006/main">
  <p:tag name="RAINPROBLEM" val="ProblemBody"/>
</p:tagLst>
</file>

<file path=ppt/tags/tag53.xml><?xml version="1.0" encoding="utf-8"?>
<p:tagLst xmlns:p="http://schemas.openxmlformats.org/presentationml/2006/main">
  <p:tag name="RAINPROBLEM" val="ProblemItem"/>
</p:tagLst>
</file>

<file path=ppt/tags/tag54.xml><?xml version="1.0" encoding="utf-8"?>
<p:tagLst xmlns:p="http://schemas.openxmlformats.org/presentationml/2006/main">
  <p:tag name="RAINPROBLEM" val="ProblemItem"/>
</p:tagLst>
</file>

<file path=ppt/tags/tag55.xml><?xml version="1.0" encoding="utf-8"?>
<p:tagLst xmlns:p="http://schemas.openxmlformats.org/presentationml/2006/main">
  <p:tag name="RAINPROBLEM" val="ProblemItem"/>
</p:tagLst>
</file>

<file path=ppt/tags/tag56.xml><?xml version="1.0" encoding="utf-8"?>
<p:tagLst xmlns:p="http://schemas.openxmlformats.org/presentationml/2006/main">
  <p:tag name="RAINPROBLEM" val="ProblemItem"/>
</p:tagLst>
</file>

<file path=ppt/tags/tag5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0.xml><?xml version="1.0" encoding="utf-8"?>
<p:tagLst xmlns:p="http://schemas.openxmlformats.org/presentationml/2006/main">
  <p:tag name="RAINPROBLEM" val="ProblemSubmit"/>
  <p:tag name="RAINPROBLEMTYPE" val="MultipleChoice"/>
</p:tagLst>
</file>

<file path=ppt/tags/tag61.xml><?xml version="1.0" encoding="utf-8"?>
<p:tagLst xmlns:p="http://schemas.openxmlformats.org/presentationml/2006/main">
  <p:tag name="RAINPROBLEMTYPE" val="ProblemTypeMarker"/>
</p:tagLst>
</file>

<file path=ppt/tags/tag62.xml><?xml version="1.0" encoding="utf-8"?>
<p:tagLst xmlns:p="http://schemas.openxmlformats.org/presentationml/2006/main">
  <p:tag name="RAINPROBLEMTYPE" val="ProblemTypeMarker"/>
</p:tagLst>
</file>

<file path=ppt/tags/tag63.xml><?xml version="1.0" encoding="utf-8"?>
<p:tagLst xmlns:p="http://schemas.openxmlformats.org/presentationml/2006/main">
  <p:tag name="RAINPROBLEMTYPE" val="ProblemTypeMarker"/>
</p:tagLst>
</file>

<file path=ppt/tags/tag64.xml><?xml version="1.0" encoding="utf-8"?>
<p:tagLst xmlns:p="http://schemas.openxmlformats.org/presentationml/2006/main">
  <p:tag name="RAINPROBLEMTYPE" val="ProblemTypeMarker"/>
</p:tagLst>
</file>

<file path=ppt/tags/tag65.xml><?xml version="1.0" encoding="utf-8"?>
<p:tagLst xmlns:p="http://schemas.openxmlformats.org/presentationml/2006/main">
  <p:tag name="RAINPROBLEMTYPE" val="ProblemTypeMarker"/>
</p:tagLst>
</file>

<file path=ppt/tags/tag66.xml><?xml version="1.0" encoding="utf-8"?>
<p:tagLst xmlns:p="http://schemas.openxmlformats.org/presentationml/2006/main">
  <p:tag name="RAINPROBLEM" val="ProblemSetting"/>
  <p:tag name="RAINPROBLEMTYPE" val="MultipleChoice"/>
</p:tagLst>
</file>

<file path=ppt/tags/tag6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8.xml><?xml version="1.0" encoding="utf-8"?>
<p:tagLst xmlns:p="http://schemas.openxmlformats.org/presentationml/2006/main">
  <p:tag name="RAINPROBLEM" val="MultipleChoice"/>
  <p:tag name="PROBLEMSCORE" val="1.0"/>
</p:tagLst>
</file>

<file path=ppt/tags/tag69.xml><?xml version="1.0" encoding="utf-8"?>
<p:tagLst xmlns:p="http://schemas.openxmlformats.org/presentationml/2006/main">
  <p:tag name="RAINPROBLEM" val="ProblemBody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p="http://schemas.openxmlformats.org/presentationml/2006/main">
  <p:tag name="RAINPROBLEM" val="ProblemItem"/>
</p:tagLst>
</file>

<file path=ppt/tags/tag71.xml><?xml version="1.0" encoding="utf-8"?>
<p:tagLst xmlns:p="http://schemas.openxmlformats.org/presentationml/2006/main">
  <p:tag name="RAINPROBLEM" val="ProblemItem"/>
</p:tagLst>
</file>

<file path=ppt/tags/tag72.xml><?xml version="1.0" encoding="utf-8"?>
<p:tagLst xmlns:p="http://schemas.openxmlformats.org/presentationml/2006/main">
  <p:tag name="RAINPROBLEM" val="ProblemItem"/>
</p:tagLst>
</file>

<file path=ppt/tags/tag73.xml><?xml version="1.0" encoding="utf-8"?>
<p:tagLst xmlns:p="http://schemas.openxmlformats.org/presentationml/2006/main">
  <p:tag name="RAINPROBLEM" val="ProblemItem"/>
</p:tagLst>
</file>

<file path=ppt/tags/tag7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p="http://schemas.openxmlformats.org/presentationml/2006/main">
  <p:tag name="RAINPROBLEM" val="ProblemSubmit"/>
  <p:tag name="RAINPROBLEMTYPE" val="MultipleChoice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p="http://schemas.openxmlformats.org/presentationml/2006/main">
  <p:tag name="RAINPROBLEMTYPE" val="ProblemTypeMarker"/>
</p:tagLst>
</file>

<file path=ppt/tags/tag81.xml><?xml version="1.0" encoding="utf-8"?>
<p:tagLst xmlns:p="http://schemas.openxmlformats.org/presentationml/2006/main">
  <p:tag name="RAINPROBLEMTYPE" val="ProblemTypeMarker"/>
</p:tagLst>
</file>

<file path=ppt/tags/tag82.xml><?xml version="1.0" encoding="utf-8"?>
<p:tagLst xmlns:p="http://schemas.openxmlformats.org/presentationml/2006/main">
  <p:tag name="RAINPROBLEMTYPE" val="ProblemTypeMarker"/>
</p:tagLst>
</file>

<file path=ppt/tags/tag83.xml><?xml version="1.0" encoding="utf-8"?>
<p:tagLst xmlns:p="http://schemas.openxmlformats.org/presentationml/2006/main">
  <p:tag name="RAINPROBLEM" val="ProblemSetting"/>
  <p:tag name="RAINPROBLEMTYPE" val="MultipleChoice"/>
</p:tagLst>
</file>

<file path=ppt/tags/tag8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5.xml><?xml version="1.0" encoding="utf-8"?>
<p:tagLst xmlns:p="http://schemas.openxmlformats.org/presentationml/2006/main">
  <p:tag name="RAINPROBLEM" val="MultipleChoice"/>
  <p:tag name="PROBLEMSCORE" val="1.0"/>
</p:tagLst>
</file>

<file path=ppt/tags/tag86.xml><?xml version="1.0" encoding="utf-8"?>
<p:tagLst xmlns:p="http://schemas.openxmlformats.org/presentationml/2006/main">
  <p:tag name="RAINPROBLEM" val="ProblemBody"/>
</p:tagLst>
</file>

<file path=ppt/tags/tag87.xml><?xml version="1.0" encoding="utf-8"?>
<p:tagLst xmlns:p="http://schemas.openxmlformats.org/presentationml/2006/main">
  <p:tag name="RAINPROBLEM" val="ProblemSubmit"/>
  <p:tag name="RAINPROBLEMTYPE" val="ShortAnswer"/>
</p:tagLst>
</file>

<file path=ppt/tags/tag88.xml><?xml version="1.0" encoding="utf-8"?>
<p:tagLst xmlns:p="http://schemas.openxmlformats.org/presentationml/2006/main">
  <p:tag name="PRODUCTVERSIONTIP" val="PRODUCTVERSIONTIP"/>
</p:tagLst>
</file>

<file path=ppt/tags/tag89.xml><?xml version="1.0" encoding="utf-8"?>
<p:tagLst xmlns:p="http://schemas.openxmlformats.org/presentationml/2006/main">
  <p:tag name="RAINPROBLEMTYPE" val="ProblemTypeMarker"/>
</p:tagLst>
</file>

<file path=ppt/tags/tag9.xml><?xml version="1.0" encoding="utf-8"?>
<p:tagLst xmlns:p="http://schemas.openxmlformats.org/presentationml/2006/main">
  <p:tag name="RAINPROBLEM" val="ProblemSubmit"/>
  <p:tag name="RAINPROBLEMTYPE" val="MultipleChoice"/>
</p:tagLst>
</file>

<file path=ppt/tags/tag90.xml><?xml version="1.0" encoding="utf-8"?>
<p:tagLst xmlns:p="http://schemas.openxmlformats.org/presentationml/2006/main">
  <p:tag name="RAINPROBLEMTYPE" val="ProblemTypeMarker"/>
</p:tagLst>
</file>

<file path=ppt/tags/tag91.xml><?xml version="1.0" encoding="utf-8"?>
<p:tagLst xmlns:p="http://schemas.openxmlformats.org/presentationml/2006/main">
  <p:tag name="RAINPROBLEMTYPE" val="ProblemTypeMarker"/>
</p:tagLst>
</file>

<file path=ppt/tags/tag92.xml><?xml version="1.0" encoding="utf-8"?>
<p:tagLst xmlns:p="http://schemas.openxmlformats.org/presentationml/2006/main">
  <p:tag name="RAINPROBLEMTYPE" val="ProblemTypeMarker"/>
</p:tagLst>
</file>

<file path=ppt/tags/tag93.xml><?xml version="1.0" encoding="utf-8"?>
<p:tagLst xmlns:p="http://schemas.openxmlformats.org/presentationml/2006/main">
  <p:tag name="RAINPROBLEMTYPE" val="ProblemTypeMarker"/>
</p:tagLst>
</file>

<file path=ppt/tags/tag94.xml><?xml version="1.0" encoding="utf-8"?>
<p:tagLst xmlns:p="http://schemas.openxmlformats.org/presentationml/2006/main">
  <p:tag name="RAINPROBLEM" val="ProblemSetting"/>
  <p:tag name="RAINPROBLEMTYPE" val="ShortAnswer"/>
</p:tagLst>
</file>

<file path=ppt/tags/tag95.xml><?xml version="1.0" encoding="utf-8"?>
<p:tagLst xmlns:p="http://schemas.openxmlformats.org/presentationml/2006/main">
  <p:tag name="RAINPROBLEM" val="ShortAnswer"/>
  <p:tag name="PROBLEMSCORE" val="4.0"/>
  <p:tag name="PROBLEMVOICEALLOWED" val="False"/>
</p:tagLst>
</file>

<file path=ppt/tags/tag96.xml><?xml version="1.0" encoding="utf-8"?>
<p:tagLst xmlns:p="http://schemas.openxmlformats.org/presentationml/2006/main">
  <p:tag name="RAINPROBLEM" val="ProblemBody"/>
</p:tagLst>
</file>

<file path=ppt/tags/tag97.xml><?xml version="1.0" encoding="utf-8"?>
<p:tagLst xmlns:p="http://schemas.openxmlformats.org/presentationml/2006/main">
  <p:tag name="RAINPROBLEM" val="ProblemSubmit"/>
  <p:tag name="RAINPROBLEMTYPE" val="FillBlank"/>
</p:tagLst>
</file>

<file path=ppt/tags/tag98.xml><?xml version="1.0" encoding="utf-8"?>
<p:tagLst xmlns:p="http://schemas.openxmlformats.org/presentationml/2006/main">
  <p:tag name="PRODUCTVERSIONTIP3" val="PRODUCTVERSIONTIP3"/>
</p:tagLst>
</file>

<file path=ppt/tags/tag99.xml><?xml version="1.0" encoding="utf-8"?>
<p:tagLst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</Words>
  <Application>WPS 演示</Application>
  <PresentationFormat>宽屏</PresentationFormat>
  <Paragraphs>169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个人用户</dc:creator>
  <cp:lastModifiedBy>泥人</cp:lastModifiedBy>
  <cp:revision>25</cp:revision>
  <dcterms:created xsi:type="dcterms:W3CDTF">2020-09-13T12:39:00Z</dcterms:created>
  <dcterms:modified xsi:type="dcterms:W3CDTF">2022-05-16T12:59:20Z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0D7B8711A0DA4E7B8A880BBA77FAAD0A</vt:lpwstr>
  </property>
  <property fmtid="{D5CDD505-2E9C-101B-9397-08002B2CF9AE}" pid="3" name="KSOProductBuildVer">
    <vt:lpwstr>2052-11.1.0.11636</vt:lpwstr>
  </property>
</Properties>
</file>