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3" r:id="rId7"/>
    <p:sldId id="264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891" autoAdjust="0"/>
  </p:normalViewPr>
  <p:slideViewPr>
    <p:cSldViewPr snapToGrid="0">
      <p:cViewPr varScale="1">
        <p:scale>
          <a:sx n="48" d="100"/>
          <a:sy n="48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162C3-5A54-4E86-BB81-4283A7EE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E7DE8-0449-4796-9DF9-E73CCFEBFB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7DE8-0449-4796-9DF9-E73CCFEBF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7DE8-0449-4796-9DF9-E73CCFEBF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7DE8-0449-4796-9DF9-E73CCFEBF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虚拟存储器；</a:t>
            </a:r>
            <a:r>
              <a:rPr lang="en-US" altLang="zh-CN" dirty="0"/>
              <a:t>cache</a:t>
            </a:r>
            <a:r>
              <a:rPr lang="zh-CN" altLang="en-US" dirty="0"/>
              <a:t>存储器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7DE8-0449-4796-9DF9-E73CCFEBF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时间局部性；空间局部性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7DE8-0449-4796-9DF9-E73CCFEBF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0E87-3EC0-419B-AD68-C34A1C203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89AF-34FA-4D15-96AE-EECE3C6EEF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image" Target="../media/image1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image" Target="../media/image1.png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image" Target="../media/image1.png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image" Target="../media/image1.png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6.xml"/><Relationship Id="rId10" Type="http://schemas.openxmlformats.org/officeDocument/2006/relationships/image" Target="../media/image1.png"/><Relationship Id="rId1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6.xml"/><Relationship Id="rId10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课堂测验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、存储体系就是让构成存储系统的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种不同的存储器（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M1~Mn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）之间，再配上辅助软硬件或辅助硬件。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、信息在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与主存间的传送全部由硬件完成，所以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对应用程序员和系统程序员都是透明的。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、为降低对命中率的要求，可以增加存储层次相邻两级的访问时间比。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、想使存储层次访问效率趋于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，要在具有高命中率的算法、相邻两级容量差和速度差及增加的辅助软硬件代价间综合衡量。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、基本的两级存储体系是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和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，它们是存储体系的两个不同分支。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、存储体系要求未来将被访问的信息的地址能预知，这种预知的可能性基于程序的局部性原理，包括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p="http://schemas.openxmlformats.org/presentationml/2006/main">
  <p:tag name="RAINPROBLEM" val="ProblemWarni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15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" val="ProblemItem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ProblemWarning"/>
</p:tagLst>
</file>

<file path=ppt/tags/tag28.xml><?xml version="1.0" encoding="utf-8"?>
<p:tagLst xmlns:p="http://schemas.openxmlformats.org/presentationml/2006/main">
  <p:tag name="RAINPROBLEM" val="MultipleChoice"/>
  <p:tag name="PROBLEMSCORE" val="1.0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Submit"/>
  <p:tag name="RAINPROBLEMTYPE" val="MultipleChoice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" val="ProblemSetting"/>
  <p:tag name="RAINPROBLEMTYPE" val="MultipleChoice"/>
</p:tagLst>
</file>

<file path=ppt/tags/tag41.xml><?xml version="1.0" encoding="utf-8"?>
<p:tagLst xmlns:p="http://schemas.openxmlformats.org/presentationml/2006/main">
  <p:tag name="RAINPROBLEM" val="ProblemWarning"/>
</p:tagLst>
</file>

<file path=ppt/tags/tag42.xml><?xml version="1.0" encoding="utf-8"?>
<p:tagLst xmlns:p="http://schemas.openxmlformats.org/presentationml/2006/main">
  <p:tag name="RAINPROBLEM" val="MultipleChoice"/>
  <p:tag name="PROBLEMSCORE" val="1.0"/>
</p:tagLst>
</file>

<file path=ppt/tags/tag43.xml><?xml version="1.0" encoding="utf-8"?>
<p:tagLst xmlns:p="http://schemas.openxmlformats.org/presentationml/2006/main">
  <p:tag name="RAINPROBLEM" val="ProblemBody"/>
</p:tagLst>
</file>

<file path=ppt/tags/tag44.xml><?xml version="1.0" encoding="utf-8"?>
<p:tagLst xmlns:p="http://schemas.openxmlformats.org/presentationml/2006/main">
  <p:tag name="RAINPROBLEM" val="ProblemItem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p="http://schemas.openxmlformats.org/presentationml/2006/main">
  <p:tag name="RAINPROBLEM" val="ProblemSubmit"/>
  <p:tag name="RAINPROBLEMTYPE" val="MultipleChoice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p="http://schemas.openxmlformats.org/presentationml/2006/main">
  <p:tag name="RAINPROBLEM" val="ProblemWarning"/>
</p:tagLst>
</file>

<file path=ppt/tags/tag56.xml><?xml version="1.0" encoding="utf-8"?>
<p:tagLst xmlns:p="http://schemas.openxmlformats.org/presentationml/2006/main">
  <p:tag name="RAINPROBLEM" val="MultipleChoice"/>
  <p:tag name="PROBLEMSCORE" val="1.0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RAINPROBLEM" val="ProblemSubmit"/>
  <p:tag name="RAINPROBLEMTYPE" val="FillBlank"/>
</p:tagLst>
</file>

<file path=ppt/tags/tag59.xml><?xml version="1.0" encoding="utf-8"?>
<p:tagLst xmlns:p="http://schemas.openxmlformats.org/presentationml/2006/main">
  <p:tag name="PRODUCTVERSIONTIP3" val="PRODUCTVERSIONTIP3"/>
</p:tagLst>
</file>

<file path=ppt/tags/tag6.xml><?xml version="1.0" encoding="utf-8"?>
<p:tagLst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" val="ProblemSetting"/>
  <p:tag name="RAINPROBLEMTYPE" val="FillBlank"/>
</p:tagLst>
</file>

<file path=ppt/tags/tag66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虚拟存储器&quot;],&quot;CaseSensitive&quot;:false,&quot;FuzzyMatch&quot;:false},{&quot;Num&quot;:2,&quot;Score&quot;:1.0,&quot;Answers&quot;:[&quot;Cache存储器&quot;],&quot;CaseSensitive&quot;:false,&quot;FuzzyMatch&quot;:false}]"/>
</p:tagLst>
</file>

<file path=ppt/tags/tag67.xml><?xml version="1.0" encoding="utf-8"?>
<p:tagLst xmlns:p="http://schemas.openxmlformats.org/presentationml/2006/main">
  <p:tag name="RAINPROBLEM" val="ProblemBody"/>
</p:tagLst>
</file>

<file path=ppt/tags/tag68.xml><?xml version="1.0" encoding="utf-8"?>
<p:tagLst xmlns:p="http://schemas.openxmlformats.org/presentationml/2006/main">
  <p:tag name="RAINPROBLEM" val="ProblemSubmit"/>
  <p:tag name="RAINPROBLEMTYPE" val="FillBlank"/>
</p:tagLst>
</file>

<file path=ppt/tags/tag69.xml><?xml version="1.0" encoding="utf-8"?>
<p:tagLst xmlns:p="http://schemas.openxmlformats.org/presentationml/2006/main">
  <p:tag name="PRODUCTVERSIONTIP3" val="PRODUCTVERSIONTIP3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" val="ProblemSetting"/>
  <p:tag name="RAINPROBLEMTYPE" val="FillBlank"/>
</p:tagLst>
</file>

<file path=ppt/tags/tag76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时间局部性&quot;],&quot;CaseSensitive&quot;:false,&quot;FuzzyMatch&quot;:false},{&quot;Num&quot;:2,&quot;Score&quot;:1.0,&quot;Answers&quot;:[&quot;空间局部性&quot;],&quot;CaseSensitive&quot;:false,&quot;FuzzyMatch&quot;:false}]"/>
</p:tagLst>
</file>

<file path=ppt/tags/tag77.xml><?xml version="1.0" encoding="utf-8"?>
<p:tagLst xmlns:p="http://schemas.openxmlformats.org/presentationml/2006/main">
  <p:tag name="COMMONDATA" val="eyJoZGlkIjoiMDNkNTM3MzgzMjMzMDMzNzFmOWZmODVlMWI1YTQ0NjUifQ==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>宽屏</PresentationFormat>
  <Paragraphs>96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等线 Light</vt:lpstr>
      <vt:lpstr>等线</vt:lpstr>
      <vt:lpstr>Arial Unicode MS</vt:lpstr>
      <vt:lpstr>Office 主题​​</vt:lpstr>
      <vt:lpstr>4.1 课堂测验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课堂测验</dc:title>
  <dc:creator>个人用户</dc:creator>
  <cp:lastModifiedBy>泥人</cp:lastModifiedBy>
  <cp:revision>18</cp:revision>
  <dcterms:created xsi:type="dcterms:W3CDTF">2020-09-27T10:37:00Z</dcterms:created>
  <dcterms:modified xsi:type="dcterms:W3CDTF">2022-05-16T13:02:27Z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8321930C7E4E4EEA836B133C7B1B483D</vt:lpwstr>
  </property>
  <property fmtid="{D5CDD505-2E9C-101B-9397-08002B2CF9AE}" pid="3" name="KSOProductBuildVer">
    <vt:lpwstr>2052-11.1.0.11636</vt:lpwstr>
  </property>
</Properties>
</file>