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9" r:id="rId6"/>
    <p:sldId id="260" r:id="rId7"/>
    <p:sldId id="257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4279" autoAdjust="0"/>
  </p:normalViewPr>
  <p:slideViewPr>
    <p:cSldViewPr snapToGrid="0">
      <p:cViewPr varScale="1">
        <p:scale>
          <a:sx n="48" d="100"/>
          <a:sy n="48" d="100"/>
        </p:scale>
        <p:origin x="67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54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89B50-C51D-46BD-97A0-26735DA99E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837BC-5726-46A2-A327-9E23D5398A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段式管理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837BC-5726-46A2-A327-9E23D5398A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错；</a:t>
            </a:r>
            <a:endParaRPr lang="en-US" altLang="zh-CN" dirty="0"/>
          </a:p>
          <a:p>
            <a:r>
              <a:rPr lang="zh-CN" altLang="en-US" b="1" dirty="0"/>
              <a:t>段式管理</a:t>
            </a:r>
            <a:r>
              <a:rPr lang="zh-CN" altLang="en-US" dirty="0"/>
              <a:t>能使大程序分模块编制，便于多程序员并行编程，缩短编制时间。且各段的修改增添方便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837BC-5726-46A2-A327-9E23D5398A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837BC-5726-46A2-A327-9E23D5398A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页式、段页式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B837BC-5726-46A2-A327-9E23D5398A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3AA-9E82-4B12-A0A5-DA1440B7DB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1E55-BFD9-4B2C-A423-C1AEAD3686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3AA-9E82-4B12-A0A5-DA1440B7DB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1E55-BFD9-4B2C-A423-C1AEAD3686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3AA-9E82-4B12-A0A5-DA1440B7DB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1E55-BFD9-4B2C-A423-C1AEAD3686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3AA-9E82-4B12-A0A5-DA1440B7DB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1E55-BFD9-4B2C-A423-C1AEAD3686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3AA-9E82-4B12-A0A5-DA1440B7DB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1E55-BFD9-4B2C-A423-C1AEAD3686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3AA-9E82-4B12-A0A5-DA1440B7DB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1E55-BFD9-4B2C-A423-C1AEAD3686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3AA-9E82-4B12-A0A5-DA1440B7DB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1E55-BFD9-4B2C-A423-C1AEAD3686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3AA-9E82-4B12-A0A5-DA1440B7DB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1E55-BFD9-4B2C-A423-C1AEAD3686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3AA-9E82-4B12-A0A5-DA1440B7DB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1E55-BFD9-4B2C-A423-C1AEAD3686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3AA-9E82-4B12-A0A5-DA1440B7DB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1E55-BFD9-4B2C-A423-C1AEAD3686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243AA-9E82-4B12-A0A5-DA1440B7DB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11E55-BFD9-4B2C-A423-C1AEAD3686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243AA-9E82-4B12-A0A5-DA1440B7DB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11E55-BFD9-4B2C-A423-C1AEAD3686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9" Type="http://schemas.openxmlformats.org/officeDocument/2006/relationships/notesSlide" Target="../notesSlides/notesSlide1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image" Target="../media/image1.png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image" Target="../media/image1.png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43.xml"/><Relationship Id="rId13" Type="http://schemas.openxmlformats.org/officeDocument/2006/relationships/image" Target="../media/image1.png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tags" Target="../tags/tag3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53.xml"/><Relationship Id="rId10" Type="http://schemas.openxmlformats.org/officeDocument/2006/relationships/image" Target="../media/image1.png"/><Relationship Id="rId1" Type="http://schemas.openxmlformats.org/officeDocument/2006/relationships/tags" Target="../tags/tag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4.2.1 </a:t>
            </a:r>
            <a:r>
              <a:rPr lang="zh-CN" altLang="en-US" dirty="0"/>
              <a:t>课堂测验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、以下虚拟存储器的管理方式中， （   ）根据程序的模块性，把一个复杂的大程序分解成多个逻辑上相对独立的模块。每个模块都是一个单独的程序段，都以该段的起点为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相对编址。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页式管理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段式管理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段页式管理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chemeClr val="accent6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8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1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16"/>
            </p:custDataLst>
          </p:nvPr>
        </p:nvSpPr>
        <p:spPr>
          <a:xfrm>
            <a:off x="1219200" y="63500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此题未设置答案，请点击右侧设置按钮</a:t>
            </a:r>
            <a:endParaRPr lang="zh-CN" altLang="en-US" sz="16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、页式管理能使大程序分模块编制，便于多程序员并行编程，缩短编制时间。且各段的修改增添方便。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438400" y="3929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993356"/>
            <a:ext cx="514350" cy="514350"/>
          </a:xfrm>
          <a:prstGeom prst="ellipse">
            <a:avLst/>
          </a:prstGeom>
          <a:solidFill>
            <a:schemeClr val="accent6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14"/>
            </p:custDataLst>
          </p:nvPr>
        </p:nvSpPr>
        <p:spPr>
          <a:xfrm>
            <a:off x="1219200" y="635000"/>
            <a:ext cx="9753600" cy="48768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此题未设置答案，请点击右侧设置按钮</a:t>
            </a:r>
            <a:endParaRPr lang="zh-CN" altLang="en-US" sz="16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、在段式管理的可用区域分配算法中，（    ）算法虽然考虑了尽量减小每一个段间可用区的零头，但是会使段间可用区零头数较多。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最佳分配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438400" y="3929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首次分配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chemeClr val="accent6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3993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、根据存储器映像算法的不同，可有多种不同存储管理方式的虚拟存储器，其中主要有段式、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三种。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正常使用填空题需</a:t>
            </a:r>
            <a:r>
              <a:rPr lang="en-US" altLang="zh-CN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3.0</a:t>
            </a:r>
            <a:r>
              <a:rPr lang="zh-CN" altLang="en-US" sz="1600">
                <a:solidFill>
                  <a:srgbClr val="F84F4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7" name="TitleBackground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7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8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4" name="图片 3"/>
          <p:cNvPicPr/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TYPE" val="ProblemTypeMarker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" val="ProblemSetting"/>
  <p:tag name="RAINPROBLEMTYPE" val="MultipleChoice"/>
</p:tagLst>
</file>

<file path=ppt/tags/tag15.xml><?xml version="1.0" encoding="utf-8"?>
<p:tagLst xmlns:p="http://schemas.openxmlformats.org/presentationml/2006/main">
  <p:tag name="RAINPROBLEM" val="ProblemWarning"/>
</p:tagLst>
</file>

<file path=ppt/tags/tag16.xml><?xml version="1.0" encoding="utf-8"?>
<p:tagLst xmlns:p="http://schemas.openxmlformats.org/presentationml/2006/main">
  <p:tag name="RAINPROBLEM" val="MultipleChoice"/>
  <p:tag name="PROBLEMSCORE" val="1.0"/>
</p:tagLst>
</file>

<file path=ppt/tags/tag17.xml><?xml version="1.0" encoding="utf-8"?>
<p:tagLst xmlns:p="http://schemas.openxmlformats.org/presentationml/2006/main">
  <p:tag name="RAINPROBLEM" val="ProblemBody"/>
</p:tagLst>
</file>

<file path=ppt/tags/tag18.xml><?xml version="1.0" encoding="utf-8"?>
<p:tagLst xmlns:p="http://schemas.openxmlformats.org/presentationml/2006/main">
  <p:tag name="RAINPROBLEM" val="ProblemItem"/>
</p:tagLst>
</file>

<file path=ppt/tags/tag19.xml><?xml version="1.0" encoding="utf-8"?>
<p:tagLst xmlns:p="http://schemas.openxmlformats.org/presentationml/2006/main">
  <p:tag name="RAINPROBLEM" val="ProblemItem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2.xml><?xml version="1.0" encoding="utf-8"?>
<p:tagLst xmlns:p="http://schemas.openxmlformats.org/presentationml/2006/main">
  <p:tag name="RAINPROBLEM" val="ProblemSubmit"/>
  <p:tag name="RAINPROBLEMTYPE" val="MultipleChoice"/>
</p:tagLst>
</file>

<file path=ppt/tags/tag23.xml><?xml version="1.0" encoding="utf-8"?>
<p:tagLst xmlns:p="http://schemas.openxmlformats.org/presentationml/2006/main">
  <p:tag name="RAINPROBLEMTYPE" val="ProblemTypeMarker"/>
</p:tagLst>
</file>

<file path=ppt/tags/tag24.xml><?xml version="1.0" encoding="utf-8"?>
<p:tagLst xmlns:p="http://schemas.openxmlformats.org/presentationml/2006/main">
  <p:tag name="RAINPROBLEMTYPE" val="ProblemTypeMarker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TYPE" val="ProblemTypeMarker"/>
</p:tagLst>
</file>

<file path=ppt/tags/tag27.xml><?xml version="1.0" encoding="utf-8"?>
<p:tagLst xmlns:p="http://schemas.openxmlformats.org/presentationml/2006/main">
  <p:tag name="RAINPROBLEMTYPE" val="ProblemTypeMarker"/>
</p:tagLst>
</file>

<file path=ppt/tags/tag28.xml><?xml version="1.0" encoding="utf-8"?>
<p:tagLst xmlns:p="http://schemas.openxmlformats.org/presentationml/2006/main">
  <p:tag name="RAINPROBLEM" val="ProblemSetting"/>
  <p:tag name="RAINPROBLEMTYPE" val="MultipleChoice"/>
</p:tagLst>
</file>

<file path=ppt/tags/tag29.xml><?xml version="1.0" encoding="utf-8"?>
<p:tagLst xmlns:p="http://schemas.openxmlformats.org/presentationml/2006/main">
  <p:tag name="RAINPROBLEM" val="ProblemWarning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" val="MultipleChoice"/>
  <p:tag name="PROBLEMSCORE" val="1.0"/>
</p:tagLst>
</file>

<file path=ppt/tags/tag31.xml><?xml version="1.0" encoding="utf-8"?>
<p:tagLst xmlns:p="http://schemas.openxmlformats.org/presentationml/2006/main">
  <p:tag name="RAINPROBLEM" val="ProblemBody"/>
</p:tagLst>
</file>

<file path=ppt/tags/tag32.xml><?xml version="1.0" encoding="utf-8"?>
<p:tagLst xmlns:p="http://schemas.openxmlformats.org/presentationml/2006/main">
  <p:tag name="RAINPROBLEM" val="ProblemItem"/>
</p:tagLst>
</file>

<file path=ppt/tags/tag33.xml><?xml version="1.0" encoding="utf-8"?>
<p:tagLst xmlns:p="http://schemas.openxmlformats.org/presentationml/2006/main">
  <p:tag name="RAINPROBLEM" val="ProblemItem"/>
</p:tagLst>
</file>

<file path=ppt/tags/tag3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p="http://schemas.openxmlformats.org/presentationml/2006/main">
  <p:tag name="RAINPROBLEM" val="ProblemSubmit"/>
  <p:tag name="RAINPROBLEMTYPE" val="MultipleChoice"/>
</p:tagLst>
</file>

<file path=ppt/tags/tag37.xml><?xml version="1.0" encoding="utf-8"?>
<p:tagLst xmlns:p="http://schemas.openxmlformats.org/presentationml/2006/main">
  <p:tag name="RAINPROBLEMTYPE" val="ProblemTypeMarker"/>
</p:tagLst>
</file>

<file path=ppt/tags/tag38.xml><?xml version="1.0" encoding="utf-8"?>
<p:tagLst xmlns:p="http://schemas.openxmlformats.org/presentationml/2006/main">
  <p:tag name="RAINPROBLEMTYPE" val="ProblemTypeMarker"/>
</p:tagLst>
</file>

<file path=ppt/tags/tag39.xml><?xml version="1.0" encoding="utf-8"?>
<p:tagLst xmlns:p="http://schemas.openxmlformats.org/presentationml/2006/main">
  <p:tag name="RAINPROBLEMTYPE" val="ProblemTypeMarker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TYPE" val="ProblemTypeMarker"/>
</p:tagLst>
</file>

<file path=ppt/tags/tag41.xml><?xml version="1.0" encoding="utf-8"?>
<p:tagLst xmlns:p="http://schemas.openxmlformats.org/presentationml/2006/main">
  <p:tag name="RAINPROBLEMTYPE" val="ProblemTypeMarker"/>
</p:tagLst>
</file>

<file path=ppt/tags/tag42.xml><?xml version="1.0" encoding="utf-8"?>
<p:tagLst xmlns:p="http://schemas.openxmlformats.org/presentationml/2006/main">
  <p:tag name="RAINPROBLEM" val="ProblemSetting"/>
  <p:tag name="RAINPROBLEMTYPE" val="MultipleChoice"/>
</p:tagLst>
</file>

<file path=ppt/tags/tag43.xml><?xml version="1.0" encoding="utf-8"?>
<p:tagLst xmlns:p="http://schemas.openxmlformats.org/presentationml/2006/main">
  <p:tag name="RAINPROBLEM" val="MultipleChoice"/>
  <p:tag name="PROBLEMSCORE" val="1.0"/>
</p:tagLst>
</file>

<file path=ppt/tags/tag44.xml><?xml version="1.0" encoding="utf-8"?>
<p:tagLst xmlns:p="http://schemas.openxmlformats.org/presentationml/2006/main">
  <p:tag name="RAINPROBLEM" val="ProblemBody"/>
</p:tagLst>
</file>

<file path=ppt/tags/tag45.xml><?xml version="1.0" encoding="utf-8"?>
<p:tagLst xmlns:p="http://schemas.openxmlformats.org/presentationml/2006/main">
  <p:tag name="RAINPROBLEM" val="ProblemSubmit"/>
  <p:tag name="RAINPROBLEMTYPE" val="FillBlank"/>
</p:tagLst>
</file>

<file path=ppt/tags/tag46.xml><?xml version="1.0" encoding="utf-8"?>
<p:tagLst xmlns:p="http://schemas.openxmlformats.org/presentationml/2006/main">
  <p:tag name="PRODUCTVERSIONTIP3" val="PRODUCTVERSIONTIP3"/>
</p:tagLst>
</file>

<file path=ppt/tags/tag47.xml><?xml version="1.0" encoding="utf-8"?>
<p:tagLst xmlns:p="http://schemas.openxmlformats.org/presentationml/2006/main">
  <p:tag name="RAINPROBLEMTYPE" val="ProblemTypeMarker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0.xml><?xml version="1.0" encoding="utf-8"?>
<p:tagLst xmlns:p="http://schemas.openxmlformats.org/presentationml/2006/main">
  <p:tag name="RAINPROBLEMTYPE" val="ProblemTypeMarker"/>
</p:tagLst>
</file>

<file path=ppt/tags/tag51.xml><?xml version="1.0" encoding="utf-8"?>
<p:tagLst xmlns:p="http://schemas.openxmlformats.org/presentationml/2006/main">
  <p:tag name="RAINPROBLEMTYPE" val="ProblemTypeMarker"/>
</p:tagLst>
</file>

<file path=ppt/tags/tag52.xml><?xml version="1.0" encoding="utf-8"?>
<p:tagLst xmlns:p="http://schemas.openxmlformats.org/presentationml/2006/main">
  <p:tag name="RAINPROBLEM" val="ProblemSetting"/>
  <p:tag name="RAINPROBLEMTYPE" val="FillBlank"/>
</p:tagLst>
</file>

<file path=ppt/tags/tag53.xml><?xml version="1.0" encoding="utf-8"?>
<p:tagLst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1.0,&quot;Answers&quot;:[&quot;页式&quot;],&quot;CaseSensitive&quot;:false,&quot;FuzzyMatch&quot;:false},{&quot;Num&quot;:2,&quot;Score&quot;:1.0,&quot;Answers&quot;:[&quot;段页式&quot;],&quot;CaseSensitive&quot;:false,&quot;FuzzyMatch&quot;:false}]"/>
</p:tagLst>
</file>

<file path=ppt/tags/tag54.xml><?xml version="1.0" encoding="utf-8"?>
<p:tagLst xmlns:p="http://schemas.openxmlformats.org/presentationml/2006/main">
  <p:tag name="COMMONDATA" val="eyJoZGlkIjoiMDNkNTM3MzgzMjMzMDMzNzFmOWZmODVlMWI1YTQ0NjUifQ==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p="http://schemas.openxmlformats.org/presentationml/2006/main">
  <p:tag name="RAINPROBLEM" val="ProblemSubmit"/>
  <p:tag name="RAINPROBLEMTYPE" val="MultipleChoice"/>
</p:tagLst>
</file>

<file path=ppt/tags/tag9.xml><?xml version="1.0" encoding="utf-8"?>
<p:tagLst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</Words>
  <Application>WPS 演示</Application>
  <PresentationFormat>宽屏</PresentationFormat>
  <Paragraphs>68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等线 Light</vt:lpstr>
      <vt:lpstr>等线</vt:lpstr>
      <vt:lpstr>Arial Unicode MS</vt:lpstr>
      <vt:lpstr>Office 主题​​</vt:lpstr>
      <vt:lpstr>4.2.1 课堂测验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4.2 课堂测验</dc:title>
  <dc:creator>个人用户</dc:creator>
  <cp:lastModifiedBy>泥人</cp:lastModifiedBy>
  <cp:revision>18</cp:revision>
  <dcterms:created xsi:type="dcterms:W3CDTF">2020-09-27T12:33:00Z</dcterms:created>
  <dcterms:modified xsi:type="dcterms:W3CDTF">2022-05-16T13:03:57Z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9B24CB3B206E471689A3B52D15F36419</vt:lpwstr>
  </property>
  <property fmtid="{D5CDD505-2E9C-101B-9397-08002B2CF9AE}" pid="3" name="KSOProductBuildVer">
    <vt:lpwstr>2052-11.1.0.11636</vt:lpwstr>
  </property>
</Properties>
</file>