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57" r:id="rId6"/>
    <p:sldId id="258" r:id="rId7"/>
    <p:sldId id="259" r:id="rId8"/>
    <p:sldId id="260"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2" autoAdjust="0"/>
  </p:normalViewPr>
  <p:slideViewPr>
    <p:cSldViewPr snapToGrid="0">
      <p:cViewPr varScale="1">
        <p:scale>
          <a:sx n="48" d="100"/>
          <a:sy n="48" d="100"/>
        </p:scale>
        <p:origin x="6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88.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FF4DA-FA94-4F87-B167-7C7FF2EE62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807A5-C0F6-4B30-9A4A-559203F411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zh-CN" altLang="en-US" b="1" dirty="0"/>
              <a:t>写回法</a:t>
            </a:r>
            <a:r>
              <a:rPr lang="zh-CN" altLang="en-US" sz="1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有利于省去许多将中间结果写入主存的无谓开销。</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a:t>
            </a:r>
            <a:endParaRPr lang="en-US" altLang="zh-CN" dirty="0"/>
          </a:p>
          <a:p>
            <a:r>
              <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界限寄存器方式只适用于每个用户程序占用主存一个或几个连续的区域。</a:t>
            </a:r>
            <a:endParaRPr lang="zh-CN" altLang="en-US" dirty="0"/>
          </a:p>
        </p:txBody>
      </p:sp>
      <p:sp>
        <p:nvSpPr>
          <p:cNvPr id="4" name="灯片编号占位符 3"/>
          <p:cNvSpPr>
            <a:spLocks noGrp="1"/>
          </p:cNvSpPr>
          <p:nvPr>
            <p:ph type="sldNum" sz="quarter" idx="5"/>
          </p:nvPr>
        </p:nvSpPr>
        <p:spPr/>
        <p:txBody>
          <a:bodyPr/>
          <a:lstStyle/>
          <a:p>
            <a:fld id="{551807A5-C0F6-4B30-9A4A-559203F411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CB61F40-9802-4E81-8577-82CDF3A20D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61F40-9802-4E81-8577-82CDF3A20D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94E47-B250-45E7-B62B-B9037F2580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7.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image" Target="../media/image1.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0" Type="http://schemas.openxmlformats.org/officeDocument/2006/relationships/notesSlide" Target="../notesSlides/notesSlide2.xml"/><Relationship Id="rId2" Type="http://schemas.openxmlformats.org/officeDocument/2006/relationships/tags" Target="../tags/tag20.xml"/><Relationship Id="rId19" Type="http://schemas.openxmlformats.org/officeDocument/2006/relationships/slideLayout" Target="../slideLayouts/slideLayout7.xml"/><Relationship Id="rId18" Type="http://schemas.openxmlformats.org/officeDocument/2006/relationships/tags" Target="../tags/tag35.xml"/><Relationship Id="rId17" Type="http://schemas.openxmlformats.org/officeDocument/2006/relationships/image" Target="../media/image1.png"/><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6" Type="http://schemas.openxmlformats.org/officeDocument/2006/relationships/notesSlide" Target="../notesSlides/notesSlide3.xml"/><Relationship Id="rId15" Type="http://schemas.openxmlformats.org/officeDocument/2006/relationships/slideLayout" Target="../slideLayouts/slideLayout7.xml"/><Relationship Id="rId14" Type="http://schemas.openxmlformats.org/officeDocument/2006/relationships/tags" Target="../tags/tag48.xml"/><Relationship Id="rId13" Type="http://schemas.openxmlformats.org/officeDocument/2006/relationships/image" Target="../media/image1.png"/><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61.xml"/><Relationship Id="rId13" Type="http://schemas.openxmlformats.org/officeDocument/2006/relationships/image" Target="../media/image1.png"/><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ags" Target="../tags/tag74.xml"/><Relationship Id="rId13" Type="http://schemas.openxmlformats.org/officeDocument/2006/relationships/image" Target="../media/image1.png"/><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87.xml"/><Relationship Id="rId13" Type="http://schemas.openxmlformats.org/officeDocument/2006/relationships/image" Target="../media/image1.png"/><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、以下（    ）方法的优点是所需硬件节省。</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全相联映像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4718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直接映像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4"/>
            </p:custDataLst>
          </p:nvPr>
        </p:nvSpPr>
        <p:spPr>
          <a:xfrm>
            <a:off x="2438400" y="41576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组相联映像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5"/>
            </p:custDataLst>
          </p:nvPr>
        </p:nvSpPr>
        <p:spPr>
          <a:xfrm>
            <a:off x="2438400" y="48434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段相联映像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1571625" y="35361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8"/>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9"/>
            </p:custDataLst>
          </p:nvPr>
        </p:nvSpPr>
        <p:spPr>
          <a:xfrm>
            <a:off x="1571625" y="4907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11"/>
            </p:custDataLst>
          </p:nvPr>
        </p:nvGrpSpPr>
        <p:grpSpPr>
          <a:xfrm>
            <a:off x="0" y="0"/>
            <a:ext cx="12192000" cy="635000"/>
            <a:chOff x="0" y="0"/>
            <a:chExt cx="12192000" cy="635000"/>
          </a:xfrm>
        </p:grpSpPr>
        <p:sp>
          <p:nvSpPr>
            <p:cNvPr id="15"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2" name="文本框 21"/>
          <p:cNvSpPr txBox="1"/>
          <p:nvPr>
            <p:custDataLst>
              <p:tags r:id="rId18"/>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此题未设置答案，请点击右侧设置按钮</a:t>
            </a:r>
            <a:endPar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、以下（   ）规则是主存中任意一块都可映像装入</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的任意一块的位置。</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直接映像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4718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全相联映像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1576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组相联映像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48434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段相联映像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5361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8"/>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9"/>
            </p:custDataLst>
          </p:nvPr>
        </p:nvSpPr>
        <p:spPr>
          <a:xfrm>
            <a:off x="1571625" y="4907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、可靠性上写回法不如写直达法好。</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929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5"/>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、写直达法有利于省去许多将中间结果写入主存的无谓开销。</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929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5"/>
            </p:custDataLst>
          </p:nvPr>
        </p:nvSpPr>
        <p:spPr>
          <a:xfrm>
            <a:off x="1571625" y="39933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、界限寄存器方式只适用于每个用户程序占用主存一个或几个连续的区域。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929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5"/>
            </p:custDataLst>
          </p:nvPr>
        </p:nvSpPr>
        <p:spPr>
          <a:xfrm>
            <a:off x="1571625" y="3993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、页表保护方式只适用于每个用户程序占用主存一个或几个连续的区域。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2438400" y="3929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4"/>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5"/>
            </p:custDataLst>
          </p:nvPr>
        </p:nvSpPr>
        <p:spPr>
          <a:xfrm>
            <a:off x="1571625" y="39933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8"/>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4"/>
    </p:custDataLst>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ProblemWarning"/>
</p:tagLst>
</file>

<file path=ppt/tags/tag18.xml><?xml version="1.0" encoding="utf-8"?>
<p:tagLst xmlns:p="http://schemas.openxmlformats.org/presentationml/2006/main">
  <p:tag name="RAINPROBLEM" val="MultipleChoice"/>
  <p:tag name="PROBLEMSCORE" val="1.0"/>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Item"/>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Bullet"/>
  <p:tag name="RAINPROBLEMTYPE" val="MultipleChoice"/>
  <p:tag name="RAINBULLET" val="Wrong"/>
</p:tagLst>
</file>

<file path=ppt/tags/tag28.xml><?xml version="1.0" encoding="utf-8"?>
<p:tagLst xmlns:p="http://schemas.openxmlformats.org/presentationml/2006/main">
  <p:tag name="RAINPROBLEM" val="ProblemSubmit"/>
  <p:tag name="RAINPROBLEMTYPE" val="MultipleChoice"/>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 val="ProblemSetting"/>
  <p:tag name="RAINPROBLEMTYPE" val="MultipleChoice"/>
</p:tagLst>
</file>

<file path=ppt/tags/tag35.xml><?xml version="1.0" encoding="utf-8"?>
<p:tagLst xmlns:p="http://schemas.openxmlformats.org/presentationml/2006/main">
  <p:tag name="RAINPROBLEM" val="MultipleChoice"/>
  <p:tag name="PROBLEMSCORE" val="1.0"/>
</p:tagLst>
</file>

<file path=ppt/tags/tag36.xml><?xml version="1.0" encoding="utf-8"?>
<p:tagLst xmlns:p="http://schemas.openxmlformats.org/presentationml/2006/main">
  <p:tag name="RAINPROBLEM" val="ProblemBody"/>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Submit"/>
  <p:tag name="RAINPROBLEMTYPE" val="MultipleChoice"/>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 val="ProblemSetting"/>
  <p:tag name="RAINPROBLEMTYPE" val="MultipleChoice"/>
</p:tagLst>
</file>

<file path=ppt/tags/tag48.xml><?xml version="1.0" encoding="utf-8"?>
<p:tagLst xmlns:p="http://schemas.openxmlformats.org/presentationml/2006/main">
  <p:tag name="RAINPROBLEM" val="MultipleChoice"/>
  <p:tag name="PROBLEMSCORE" val="1.0"/>
</p:tagLst>
</file>

<file path=ppt/tags/tag49.xml><?xml version="1.0" encoding="utf-8"?>
<p:tagLst xmlns:p="http://schemas.openxmlformats.org/presentationml/2006/main">
  <p:tag name="RAINPROBLEM" val="ProblemBody"/>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Item"/>
</p:tagLst>
</file>

<file path=ppt/tags/tag51.xml><?xml version="1.0" encoding="utf-8"?>
<p:tagLst xmlns:p="http://schemas.openxmlformats.org/presentationml/2006/main">
  <p:tag name="RAINPROBLEM" val="ProblemItem"/>
</p:tagLst>
</file>

<file path=ppt/tags/tag52.xml><?xml version="1.0" encoding="utf-8"?>
<p:tagLst xmlns:p="http://schemas.openxmlformats.org/presentationml/2006/main">
  <p:tag name="RAINPROBLEM" val="ProblemBullet"/>
  <p:tag name="RAINPROBLEMTYPE" val="MultipleChoice"/>
  <p:tag name="RAINBULLET" val="Wrong"/>
</p:tagLst>
</file>

<file path=ppt/tags/tag53.xml><?xml version="1.0" encoding="utf-8"?>
<p:tagLst xmlns:p="http://schemas.openxmlformats.org/presentationml/2006/main">
  <p:tag name="RAINPROBLEM" val="ProblemBullet"/>
  <p:tag name="RAINPROBLEMTYPE" val="MultipleChoice"/>
  <p:tag name="RAINBULLET" val="Wrong"/>
</p:tagLst>
</file>

<file path=ppt/tags/tag54.xml><?xml version="1.0" encoding="utf-8"?>
<p:tagLst xmlns:p="http://schemas.openxmlformats.org/presentationml/2006/main">
  <p:tag name="RAINPROBLEM" val="ProblemSubmit"/>
  <p:tag name="RAINPROBLEMTYPE" val="MultipleChoice"/>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Setting"/>
  <p:tag name="RAINPROBLEMTYPE" val="MultipleChoice"/>
</p:tagLst>
</file>

<file path=ppt/tags/tag61.xml><?xml version="1.0" encoding="utf-8"?>
<p:tagLst xmlns:p="http://schemas.openxmlformats.org/presentationml/2006/main">
  <p:tag name="RAINPROBLEM" val="MultipleChoice"/>
  <p:tag name="PROBLEMSCORE" val="1.0"/>
</p:tagLst>
</file>

<file path=ppt/tags/tag62.xml><?xml version="1.0" encoding="utf-8"?>
<p:tagLst xmlns:p="http://schemas.openxmlformats.org/presentationml/2006/main">
  <p:tag name="RAINPROBLEM" val="ProblemBody"/>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Submit"/>
  <p:tag name="RAINPROBLEMTYPE" val="MultipleChoice"/>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 val="ProblemSetting"/>
  <p:tag name="RAINPROBLEMTYPE" val="MultipleChoice"/>
</p:tagLst>
</file>

<file path=ppt/tags/tag74.xml><?xml version="1.0" encoding="utf-8"?>
<p:tagLst xmlns:p="http://schemas.openxmlformats.org/presentationml/2006/main">
  <p:tag name="RAINPROBLEM" val="MultipleChoice"/>
  <p:tag name="PROBLEMSCORE" val="1.0"/>
</p:tagLst>
</file>

<file path=ppt/tags/tag75.xml><?xml version="1.0" encoding="utf-8"?>
<p:tagLst xmlns:p="http://schemas.openxmlformats.org/presentationml/2006/main">
  <p:tag name="RAINPROBLEM" val="ProblemBody"/>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Item"/>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Bullet"/>
  <p:tag name="RAINPROBLEMTYPE" val="MultipleChoice"/>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 val="ProblemSubmit"/>
  <p:tag name="RAINPROBLEMTYPE" val="MultipleChoice"/>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TYPE" val="ProblemTypeMarker"/>
</p:tagLst>
</file>

<file path=ppt/tags/tag86.xml><?xml version="1.0" encoding="utf-8"?>
<p:tagLst xmlns:p="http://schemas.openxmlformats.org/presentationml/2006/main">
  <p:tag name="RAINPROBLEM" val="ProblemSetting"/>
  <p:tag name="RAINPROBLEMTYPE" val="MultipleChoice"/>
</p:tagLst>
</file>

<file path=ppt/tags/tag87.xml><?xml version="1.0" encoding="utf-8"?>
<p:tagLst xmlns:p="http://schemas.openxmlformats.org/presentationml/2006/main">
  <p:tag name="RAINPROBLEM" val="MultipleChoice"/>
  <p:tag name="PROBLEMSCORE" val="1.0"/>
</p:tagLst>
</file>

<file path=ppt/tags/tag88.xml><?xml version="1.0" encoding="utf-8"?>
<p:tagLst xmlns:p="http://schemas.openxmlformats.org/presentationml/2006/main">
  <p:tag name="COMMONDATA" val="eyJoZGlkIjoiMDNkNTM3MzgzMjMzMDMzNzFmOWZmODVlMWI1YTQ0NjUifQ=="/>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Words>
  <Application>WPS 演示</Application>
  <PresentationFormat>宽屏</PresentationFormat>
  <Paragraphs>114</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课堂测试 4.3.2</dc:title>
  <dc:creator>个人用户</dc:creator>
  <cp:lastModifiedBy>泥人</cp:lastModifiedBy>
  <cp:revision>10</cp:revision>
  <dcterms:created xsi:type="dcterms:W3CDTF">2020-10-11T12:02:00Z</dcterms:created>
  <dcterms:modified xsi:type="dcterms:W3CDTF">2022-05-16T13:05:53Z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8D358B7BEFEE49E08E0E916A7F871EEB</vt:lpwstr>
  </property>
  <property fmtid="{D5CDD505-2E9C-101B-9397-08002B2CF9AE}" pid="3" name="KSOProductBuildVer">
    <vt:lpwstr>2052-11.1.0.11636</vt:lpwstr>
  </property>
</Properties>
</file>