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74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0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0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6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0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B519-6871-44F8-95C8-36441F0D11B8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.tmp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image" Target="../media/image1.tmp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19" Type="http://schemas.openxmlformats.org/officeDocument/2006/relationships/image" Target="../media/image1.tmp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image" Target="../media/image1.tmp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19" Type="http://schemas.openxmlformats.org/officeDocument/2006/relationships/image" Target="../media/image1.tmp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19" Type="http://schemas.openxmlformats.org/officeDocument/2006/relationships/image" Target="../media/image1.tmp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10" Type="http://schemas.openxmlformats.org/officeDocument/2006/relationships/tags" Target="../tags/tag121.xml"/><Relationship Id="rId19" Type="http://schemas.openxmlformats.org/officeDocument/2006/relationships/image" Target="../media/image1.tmp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1.tmp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、同时性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指的是两个或多个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事件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在同一时间间隔内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发生。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66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、并发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性指的是两个或多个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事件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在同一时刻发生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80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以下（   ）不属于开发并行性的途径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空间重叠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时间重叠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资源重复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资源共享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5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从计算机系统中处理数据的并行性来看，并行性等级最高的是（   ）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位串子串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位并字串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位片串字并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全并行性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9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弗林从（   ）角度对计算机系统进行分类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硬件结构所含可并行处理的单元数和可流水处理的级数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执行程序或指令的控制方式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指令流和数据流的多倍性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数据处理的并行度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84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从计算机系统执行程序的角度看，并行性等级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最低的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是（   ）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一条指令内部各个微操作之间并行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多条指令的并行执行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多个任务或程序段的并行执行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多个作业或多道程序的并行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16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、库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克从（   ）角度对计算机系统进行分类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执行程序或指令的控制方式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指令流和执行流及其多倍性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指令流和数据流的多倍性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数据处理的并行度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41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美籍华人冯泽云提出用（   ）的并行度来定了描述各种计算机系统特性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指令流和执行流及其多倍性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执行程序或指令的控制方式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数据处理的并行度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指令流和数据流的多倍性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、开发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并行性的途径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zh-CN" altLang="en-US" sz="260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6488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ORDER" val="true"/>
  <p:tag name="PROBLEMBLANK" val="[{&quot;Num&quot;:1,&quot;Score&quot;:1.0,&quot;Answers&quot;:[&quot;时间重叠&quot;],&quot;CaseSensitive&quot;:false,&quot;FuzzyMatch&quot;:false},{&quot;Num&quot;:2,&quot;Score&quot;:1.0,&quot;Answers&quot;:[&quot;资源重复&quot;],&quot;CaseSensitive&quot;:false,&quot;FuzzyMatch&quot;:false},{&quot;Num&quot;:3,&quot;Score&quot;:1.0,&quot;Answers&quot;:[&quot;资源共享&quot;],&quot;CaseSensitive&quot;:false,&quot;FuzzyMatch&quot;:false}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367</Words>
  <Application>Microsoft Office PowerPoint</Application>
  <PresentationFormat>宽屏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a</cp:lastModifiedBy>
  <cp:revision>15</cp:revision>
  <dcterms:created xsi:type="dcterms:W3CDTF">2021-01-06T01:55:09Z</dcterms:created>
  <dcterms:modified xsi:type="dcterms:W3CDTF">2023-03-13T00:04:46Z</dcterms:modified>
</cp:coreProperties>
</file>