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6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2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9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781F-D7AD-435D-847F-7092719186D7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3EE2-D1CA-42F0-8967-506CB35AA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4.2.2 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、设有一道程序，有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页，执行时的页地址流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即执行时依次使用到的程序页页号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为：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。若分配给该道程序的主存有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页，试画出用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FIFO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替换算法对这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页的使用和替换过程。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设某程序包含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个虚页，其页地址流为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。为获得最高的命中率，至少应该分配给该程序几个实页？其可能的最高命中率为多少？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等线</vt:lpstr>
      <vt:lpstr>等线 Light</vt:lpstr>
      <vt:lpstr>Arial</vt:lpstr>
      <vt:lpstr>Office 主题​​</vt:lpstr>
      <vt:lpstr>4.2.2 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4.2.2 课后作业</dc:title>
  <dc:creator>个人用户</dc:creator>
  <cp:lastModifiedBy>个人用户</cp:lastModifiedBy>
  <cp:revision>1</cp:revision>
  <dcterms:created xsi:type="dcterms:W3CDTF">2021-01-20T11:53:31Z</dcterms:created>
  <dcterms:modified xsi:type="dcterms:W3CDTF">2021-01-20T11:55:08Z</dcterms:modified>
</cp:coreProperties>
</file>