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0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3BA8-39DC-4CC4-B47C-6EDBBD51A4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、以</a:t>
            </a:r>
            <a:r>
              <a:rPr lang="zh-CN" altLang="en-US" b="1"/>
              <a:t>实例</a:t>
            </a:r>
            <a:r>
              <a:rPr lang="zh-CN" altLang="en-US" b="1" smtClean="0"/>
              <a:t>说明计算机系统</a:t>
            </a:r>
            <a:r>
              <a:rPr lang="zh-CN" altLang="en-US" b="1" dirty="0"/>
              <a:t>结构、计算机组成与</a:t>
            </a:r>
            <a:r>
              <a:rPr lang="zh-CN" altLang="en-US" b="1"/>
              <a:t>计算机</a:t>
            </a:r>
            <a:r>
              <a:rPr lang="zh-CN" altLang="en-US" b="1" smtClean="0"/>
              <a:t>实现的研究内容有何不同。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5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1.2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1.2-1.3 课后作业</dc:title>
  <dc:creator>个人用户</dc:creator>
  <cp:lastModifiedBy>a</cp:lastModifiedBy>
  <cp:revision>5</cp:revision>
  <dcterms:created xsi:type="dcterms:W3CDTF">2021-02-25T01:47:41Z</dcterms:created>
  <dcterms:modified xsi:type="dcterms:W3CDTF">2023-03-07T13:22:34Z</dcterms:modified>
</cp:coreProperties>
</file>