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0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1.3 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、若系统中某部件处理速度提高到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倍，但该功能的处理时间仅占整个系统运行时间的</a:t>
            </a:r>
            <a:r>
              <a:rPr lang="en-US" altLang="zh-CN" b="1" dirty="0" smtClean="0"/>
              <a:t>50%</a:t>
            </a:r>
            <a:r>
              <a:rPr lang="zh-CN" altLang="en-US" b="1" dirty="0" smtClean="0"/>
              <a:t>，则改进后，整个系统的性能提高为多少倍？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smtClean="0"/>
              <a:t>、确定</a:t>
            </a:r>
            <a:r>
              <a:rPr lang="zh-CN" altLang="en-US" b="1" dirty="0" smtClean="0"/>
              <a:t>软、硬件功能比例分配的原则有哪些？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5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1.3 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1.2-1.3 课后作业</dc:title>
  <dc:creator>个人用户</dc:creator>
  <cp:lastModifiedBy>a</cp:lastModifiedBy>
  <cp:revision>2</cp:revision>
  <dcterms:created xsi:type="dcterms:W3CDTF">2021-02-25T01:47:41Z</dcterms:created>
  <dcterms:modified xsi:type="dcterms:W3CDTF">2022-02-28T12:25:43Z</dcterms:modified>
</cp:coreProperties>
</file>