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96FD-B979-494A-9393-463DAE521D98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3335-3B94-4E77-8D0B-5A95B111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6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96FD-B979-494A-9393-463DAE521D98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3335-3B94-4E77-8D0B-5A95B111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96FD-B979-494A-9393-463DAE521D98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3335-3B94-4E77-8D0B-5A95B111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6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96FD-B979-494A-9393-463DAE521D98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3335-3B94-4E77-8D0B-5A95B111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5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96FD-B979-494A-9393-463DAE521D98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3335-3B94-4E77-8D0B-5A95B111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51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96FD-B979-494A-9393-463DAE521D98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3335-3B94-4E77-8D0B-5A95B111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6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96FD-B979-494A-9393-463DAE521D98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3335-3B94-4E77-8D0B-5A95B111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0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96FD-B979-494A-9393-463DAE521D98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3335-3B94-4E77-8D0B-5A95B111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22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96FD-B979-494A-9393-463DAE521D98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3335-3B94-4E77-8D0B-5A95B111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8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96FD-B979-494A-9393-463DAE521D98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3335-3B94-4E77-8D0B-5A95B111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56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896FD-B979-494A-9393-463DAE521D98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3335-3B94-4E77-8D0B-5A95B111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3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896FD-B979-494A-9393-463DAE521D98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3335-3B94-4E77-8D0B-5A95B111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34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295422"/>
            <a:ext cx="10515600" cy="58815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 smtClean="0"/>
              <a:t>名词解释： </a:t>
            </a:r>
            <a:r>
              <a:rPr lang="zh-CN" altLang="en-US" dirty="0" smtClean="0"/>
              <a:t>寻址方式  </a:t>
            </a:r>
            <a:r>
              <a:rPr lang="en-US" altLang="zh-CN" dirty="0" smtClean="0"/>
              <a:t>CISC  RISC</a:t>
            </a:r>
          </a:p>
          <a:p>
            <a:pPr marL="0" indent="0">
              <a:buNone/>
            </a:pPr>
            <a:r>
              <a:rPr lang="zh-CN" altLang="en-US" b="1" dirty="0" smtClean="0"/>
              <a:t>解析题：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、经统计，某机器的</a:t>
            </a:r>
            <a:r>
              <a:rPr lang="en-US" altLang="zh-CN" dirty="0" smtClean="0"/>
              <a:t>14</a:t>
            </a:r>
            <a:r>
              <a:rPr lang="zh-CN" altLang="en-US" dirty="0" smtClean="0"/>
              <a:t>条指令的使用频度分别为</a:t>
            </a:r>
            <a:r>
              <a:rPr lang="en-US" altLang="zh-CN" dirty="0" smtClean="0"/>
              <a:t>0.01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0.15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0.12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0.03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0.02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0.04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0.02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0.04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0.01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0.13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0.15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0.14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0.11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0.03</a:t>
            </a:r>
            <a:r>
              <a:rPr lang="zh-CN" altLang="en-US" dirty="0" smtClean="0"/>
              <a:t>，求指令的信息原熵，和分别用等长编码、</a:t>
            </a:r>
            <a:r>
              <a:rPr lang="en-US" altLang="zh-CN" dirty="0" smtClean="0"/>
              <a:t>Huffman</a:t>
            </a:r>
            <a:r>
              <a:rPr lang="zh-CN" altLang="en-US" dirty="0" smtClean="0"/>
              <a:t>编码和只有两种码长的拓展操作码</a:t>
            </a:r>
            <a:r>
              <a:rPr lang="en-US" altLang="zh-CN" dirty="0" smtClean="0"/>
              <a:t>(3/5)</a:t>
            </a:r>
            <a:r>
              <a:rPr lang="zh-CN" altLang="en-US" dirty="0" smtClean="0"/>
              <a:t>的操作码平均码长和信息冗余。</a:t>
            </a:r>
          </a:p>
          <a:p>
            <a:pPr marL="0" indent="0">
              <a:buNone/>
            </a:pPr>
            <a:r>
              <a:rPr lang="zh-CN" altLang="en-US" smtClean="0"/>
              <a:t> </a:t>
            </a:r>
            <a:r>
              <a:rPr lang="en-US" altLang="zh-CN" smtClean="0"/>
              <a:t>2</a:t>
            </a:r>
            <a:r>
              <a:rPr lang="zh-CN" altLang="en-US" dirty="0" smtClean="0"/>
              <a:t>、经统计，某机器的</a:t>
            </a:r>
            <a:r>
              <a:rPr lang="en-US" altLang="zh-CN" dirty="0" smtClean="0"/>
              <a:t>7</a:t>
            </a:r>
            <a:r>
              <a:rPr lang="zh-CN" altLang="en-US" dirty="0" smtClean="0"/>
              <a:t>条指令的使用频度分别为</a:t>
            </a:r>
            <a:r>
              <a:rPr lang="en-US" altLang="zh-CN" dirty="0" smtClean="0"/>
              <a:t>0.4  0.3  0.15  0.05  0.04  0.03  0.03</a:t>
            </a:r>
            <a:r>
              <a:rPr lang="zh-CN" altLang="en-US" dirty="0" smtClean="0"/>
              <a:t>求指令的信息原熵，和分别用等长编码、</a:t>
            </a:r>
            <a:r>
              <a:rPr lang="en-US" altLang="zh-CN" dirty="0" smtClean="0"/>
              <a:t>Huffman</a:t>
            </a:r>
            <a:r>
              <a:rPr lang="zh-CN" altLang="en-US" dirty="0" smtClean="0"/>
              <a:t>编码和只有两种码长的拓展操作码</a:t>
            </a:r>
            <a:r>
              <a:rPr lang="en-US" altLang="zh-CN" dirty="0" smtClean="0"/>
              <a:t>(2/4)</a:t>
            </a:r>
            <a:r>
              <a:rPr lang="zh-CN" altLang="en-US" dirty="0" smtClean="0"/>
              <a:t>的操作码平均码长和信息冗余。</a:t>
            </a:r>
          </a:p>
          <a:p>
            <a:pPr marL="0" indent="0">
              <a:buNone/>
            </a:pPr>
            <a:r>
              <a:rPr lang="zh-CN" altLang="en-US" b="1" dirty="0" smtClean="0"/>
              <a:t>简答题</a:t>
            </a:r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CISC</a:t>
            </a:r>
            <a:r>
              <a:rPr lang="zh-CN" altLang="en-US" dirty="0" smtClean="0"/>
              <a:t>存在的问题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、设计</a:t>
            </a:r>
            <a:r>
              <a:rPr lang="en-US" altLang="zh-CN" dirty="0" smtClean="0"/>
              <a:t>RISC</a:t>
            </a:r>
            <a:r>
              <a:rPr lang="zh-CN" altLang="en-US" dirty="0" smtClean="0"/>
              <a:t>应遵循的原则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878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156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个人用户</dc:creator>
  <cp:lastModifiedBy>个人用户</cp:lastModifiedBy>
  <cp:revision>1</cp:revision>
  <dcterms:created xsi:type="dcterms:W3CDTF">2021-01-18T09:22:23Z</dcterms:created>
  <dcterms:modified xsi:type="dcterms:W3CDTF">2021-01-18T09:25:20Z</dcterms:modified>
</cp:coreProperties>
</file>