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8621-B55D-4FED-8E1E-7E55EA0DDAC3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BE8F-0042-4D50-81BF-4898A4B62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8621-B55D-4FED-8E1E-7E55EA0DDAC3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BE8F-0042-4D50-81BF-4898A4B62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6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8621-B55D-4FED-8E1E-7E55EA0DDAC3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BE8F-0042-4D50-81BF-4898A4B62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8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8621-B55D-4FED-8E1E-7E55EA0DDAC3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BE8F-0042-4D50-81BF-4898A4B62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8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8621-B55D-4FED-8E1E-7E55EA0DDAC3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BE8F-0042-4D50-81BF-4898A4B62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9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8621-B55D-4FED-8E1E-7E55EA0DDAC3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BE8F-0042-4D50-81BF-4898A4B62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2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8621-B55D-4FED-8E1E-7E55EA0DDAC3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BE8F-0042-4D50-81BF-4898A4B62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8621-B55D-4FED-8E1E-7E55EA0DDAC3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BE8F-0042-4D50-81BF-4898A4B62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1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8621-B55D-4FED-8E1E-7E55EA0DDAC3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BE8F-0042-4D50-81BF-4898A4B62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8621-B55D-4FED-8E1E-7E55EA0DDAC3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BE8F-0042-4D50-81BF-4898A4B62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9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8621-B55D-4FED-8E1E-7E55EA0DDAC3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BE8F-0042-4D50-81BF-4898A4B62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8621-B55D-4FED-8E1E-7E55EA0DDAC3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3BE8F-0042-4D50-81BF-4898A4B62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9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3.1-3.2 </a:t>
            </a:r>
            <a:r>
              <a:rPr lang="zh-CN" altLang="en-US" b="1" dirty="0"/>
              <a:t>解析</a:t>
            </a:r>
            <a:r>
              <a:rPr lang="zh-CN" altLang="en-US" b="1" dirty="0" smtClean="0"/>
              <a:t>题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程序存放在模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单字交叉存储器中，设访存申请队的转移概率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A=25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％，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求每个存储周期能访问到的平均字数。当模为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呢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由此可得到什么结论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、若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机器共有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级中断，中断响应优先次序为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l→2→3→4→5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，现要求其实际的中断处理次序为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l→4→5→2→3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）设计各级中断处理程序的中断级屏蔽位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令“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1”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对应于屏蔽，“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0”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对应于放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）若在运行用户程序时，同时出现第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级中断请求，而在处理第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级中断未完成时，又同时出现第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级中断请求，请画出此程序运行过程示意图。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55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名词</a:t>
            </a:r>
            <a:r>
              <a:rPr lang="zh-CN" altLang="en-US" b="1" dirty="0" smtClean="0"/>
              <a:t>解释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中断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中断系统 中断源 中断响应 中断请求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29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171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Yahei</vt:lpstr>
      <vt:lpstr>等线</vt:lpstr>
      <vt:lpstr>等线 Light</vt:lpstr>
      <vt:lpstr>Arial</vt:lpstr>
      <vt:lpstr>Office 主题​​</vt:lpstr>
      <vt:lpstr>3.1-3.2 解析题</vt:lpstr>
      <vt:lpstr>名词解释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a</cp:lastModifiedBy>
  <cp:revision>7</cp:revision>
  <dcterms:created xsi:type="dcterms:W3CDTF">2021-01-18T12:15:40Z</dcterms:created>
  <dcterms:modified xsi:type="dcterms:W3CDTF">2022-03-21T03:21:02Z</dcterms:modified>
</cp:coreProperties>
</file>