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1FF-8926-40A3-B0AA-3CA206A8051E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B6FE-6424-44DF-A462-35DB86BE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40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1FF-8926-40A3-B0AA-3CA206A8051E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B6FE-6424-44DF-A462-35DB86BE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5100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1FF-8926-40A3-B0AA-3CA206A8051E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B6FE-6424-44DF-A462-35DB86BE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62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1FF-8926-40A3-B0AA-3CA206A8051E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B6FE-6424-44DF-A462-35DB86BE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117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1FF-8926-40A3-B0AA-3CA206A8051E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B6FE-6424-44DF-A462-35DB86BE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446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1FF-8926-40A3-B0AA-3CA206A8051E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B6FE-6424-44DF-A462-35DB86BE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7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1FF-8926-40A3-B0AA-3CA206A8051E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B6FE-6424-44DF-A462-35DB86BE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01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1FF-8926-40A3-B0AA-3CA206A8051E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B6FE-6424-44DF-A462-35DB86BE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51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1FF-8926-40A3-B0AA-3CA206A8051E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B6FE-6424-44DF-A462-35DB86BE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720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1FF-8926-40A3-B0AA-3CA206A8051E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B6FE-6424-44DF-A462-35DB86BE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930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161FF-8926-40A3-B0AA-3CA206A8051E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2B6FE-6424-44DF-A462-35DB86BE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00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161FF-8926-40A3-B0AA-3CA206A8051E}" type="datetimeFigureOut">
              <a:rPr lang="zh-CN" altLang="en-US" smtClean="0"/>
              <a:t>2021/1/20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2B6FE-6424-44DF-A462-35DB86BE50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38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>
          <a:xfrm>
            <a:off x="725659" y="0"/>
            <a:ext cx="10515600" cy="1325563"/>
          </a:xfrm>
        </p:spPr>
        <p:txBody>
          <a:bodyPr/>
          <a:lstStyle/>
          <a:p>
            <a:r>
              <a:rPr lang="en-US" altLang="zh-CN" b="1" dirty="0" smtClean="0"/>
              <a:t>3.4 </a:t>
            </a:r>
            <a:r>
              <a:rPr lang="zh-CN" altLang="en-US" b="1" dirty="0" smtClean="0"/>
              <a:t>课后作业</a:t>
            </a:r>
            <a:endParaRPr lang="zh-CN" altLang="en-US" b="1" dirty="0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>
          <a:xfrm>
            <a:off x="725659" y="1023766"/>
            <a:ext cx="10515600" cy="5728726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1</a:t>
            </a:r>
            <a:r>
              <a:rPr lang="zh-CN" altLang="en-US" b="1" dirty="0" smtClean="0"/>
              <a:t>、名词解释    </a:t>
            </a:r>
            <a:r>
              <a:rPr lang="en-US" altLang="zh-CN" b="1" dirty="0" smtClean="0"/>
              <a:t>I/O</a:t>
            </a:r>
            <a:r>
              <a:rPr lang="zh-CN" altLang="en-US" b="1" dirty="0" smtClean="0"/>
              <a:t>系统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2</a:t>
            </a:r>
            <a:r>
              <a:rPr lang="zh-CN" altLang="en-US" b="1" dirty="0" smtClean="0"/>
              <a:t>、简述字节多路数据传送方式。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3</a:t>
            </a:r>
            <a:r>
              <a:rPr lang="zh-CN" altLang="en-US" b="1" dirty="0" smtClean="0"/>
              <a:t>、简述数组多路数据传送方式。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4</a:t>
            </a:r>
            <a:r>
              <a:rPr lang="zh-CN" altLang="en-US" b="1" dirty="0" smtClean="0"/>
              <a:t>、简述选择通道数据传送方式。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b="1" dirty="0" smtClean="0"/>
              <a:t>5</a:t>
            </a:r>
            <a:r>
              <a:rPr lang="zh-CN" altLang="en-US" b="1" dirty="0" smtClean="0"/>
              <a:t>、</a:t>
            </a:r>
            <a:r>
              <a:rPr lang="zh-CN" altLang="en-US" b="1" dirty="0">
                <a:latin typeface="Arial" panose="020B0604020202020204" pitchFamily="34" charset="0"/>
                <a:ea typeface="黑体" panose="02010609060101010101" pitchFamily="2" charset="-122"/>
              </a:rPr>
              <a:t>通道处理机有何优点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？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/>
            </a:r>
            <a:b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</a:b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6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、如果通道在数据传送期中选择设备需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9.8us,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传送一个字节数据需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0.2 us,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某低速设备每隔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500 us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发出一个字节数据传送请求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,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问至多可接几台这种低速设备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?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对于如下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A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～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F6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种高速设 备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,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一次通讯传送的字节数不少于 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1024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个字节问哪些设备可以挂到此通道上？哪些不能？其中每个设备每发送一个字节数据传送请求的时间间隔如下所示。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设备       发送申请间隔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/us          </a:t>
            </a:r>
            <a:r>
              <a:rPr lang="zh-CN" altLang="en-US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设备       发送申请间隔</a:t>
            </a: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/us  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A            0.2                               D            0.19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B            0.25                             E             0.4</a:t>
            </a:r>
          </a:p>
          <a:p>
            <a:pPr marL="0" indent="0">
              <a:lnSpc>
                <a:spcPct val="140000"/>
              </a:lnSpc>
              <a:spcBef>
                <a:spcPts val="0"/>
              </a:spcBef>
              <a:buNone/>
            </a:pPr>
            <a:r>
              <a:rPr lang="en-US" altLang="zh-CN" b="1" dirty="0" smtClean="0">
                <a:latin typeface="Arial" panose="020B0604020202020204" pitchFamily="34" charset="0"/>
                <a:ea typeface="黑体" panose="02010609060101010101" pitchFamily="2" charset="-122"/>
              </a:rPr>
              <a:t>C            0.5                               F             0.21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94863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169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3.4 课后作业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3.4 课后作业</dc:title>
  <dc:creator>个人用户</dc:creator>
  <cp:lastModifiedBy>个人用户</cp:lastModifiedBy>
  <cp:revision>1</cp:revision>
  <dcterms:created xsi:type="dcterms:W3CDTF">2021-01-20T02:24:24Z</dcterms:created>
  <dcterms:modified xsi:type="dcterms:W3CDTF">2021-01-20T02:26:46Z</dcterms:modified>
</cp:coreProperties>
</file>