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5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69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0472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747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59070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02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22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72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619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64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4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55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0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048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71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CF3F-196F-4A8B-A1F8-1E52941EE909}" type="datetimeFigureOut">
              <a:rPr lang="zh-CN" altLang="en-US" smtClean="0"/>
              <a:t>2022/3/7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F8AA26-DADE-4D9B-B20C-3D3A03D831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07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1720728" y="525636"/>
            <a:ext cx="8911687" cy="1280890"/>
          </a:xfrm>
        </p:spPr>
        <p:txBody>
          <a:bodyPr/>
          <a:lstStyle/>
          <a:p>
            <a:r>
              <a:rPr lang="en-US" altLang="zh-CN" b="1" dirty="0" smtClean="0"/>
              <a:t>1.4</a:t>
            </a:r>
            <a:r>
              <a:rPr lang="zh-CN" altLang="en-US" b="1" dirty="0" smtClean="0"/>
              <a:t>课后</a:t>
            </a:r>
            <a:r>
              <a:rPr lang="zh-CN" altLang="en-US" b="1" dirty="0" smtClean="0"/>
              <a:t>作业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16682" y="1556825"/>
            <a:ext cx="10775095" cy="4970584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buNone/>
            </a:pPr>
            <a:r>
              <a:rPr lang="zh-CN" altLang="en-US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问答题</a:t>
            </a:r>
            <a:r>
              <a:rPr lang="zh-CN" altLang="en-US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：</a:t>
            </a: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1</a:t>
            </a:r>
            <a:r>
              <a:rPr lang="zh-CN" altLang="zh-CN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、</a:t>
            </a:r>
            <a:r>
              <a:rPr lang="zh-CN" altLang="zh-CN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实现软件移植的主要技术有哪些？</a:t>
            </a:r>
            <a:endParaRPr lang="en-US" altLang="zh-CN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zh-CN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2</a:t>
            </a:r>
            <a:r>
              <a:rPr lang="zh-CN" altLang="zh-CN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、</a:t>
            </a:r>
            <a:r>
              <a:rPr lang="zh-CN" altLang="zh-CN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至今已有上百种高级语言，为何没有一种是对各种应用真正通用的高级语言？</a:t>
            </a:r>
            <a:r>
              <a:rPr lang="en-US" altLang="zh-CN" sz="2800" b="1" dirty="0">
                <a:solidFill>
                  <a:schemeClr val="tx1"/>
                </a:solidFill>
                <a:latin typeface="Calibri" panose="020F0502020204030204" pitchFamily="34" charset="0"/>
              </a:rPr>
              <a:t> </a:t>
            </a:r>
            <a:endParaRPr lang="en-US" altLang="zh-CN" sz="2800" b="1" dirty="0" smtClean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altLang="en-US" sz="28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    3</a:t>
            </a:r>
            <a:r>
              <a:rPr lang="zh-CN" altLang="en-US" sz="2800" b="1">
                <a:solidFill>
                  <a:schemeClr val="tx1"/>
                </a:solidFill>
                <a:latin typeface="Calibri" panose="020F0502020204030204" pitchFamily="34" charset="0"/>
              </a:rPr>
              <a:t>、要在一种机器上实现另一种机器的指令系统，有哪两种</a:t>
            </a:r>
            <a:r>
              <a:rPr lang="zh-CN" altLang="en-US" sz="2800" b="1">
                <a:solidFill>
                  <a:schemeClr val="tx1"/>
                </a:solidFill>
                <a:latin typeface="Calibri" panose="020F0502020204030204" pitchFamily="34" charset="0"/>
              </a:rPr>
              <a:t>方法</a:t>
            </a:r>
            <a:r>
              <a:rPr lang="zh-CN" altLang="en-US" sz="2800" b="1" smtClean="0">
                <a:solidFill>
                  <a:schemeClr val="tx1"/>
                </a:solidFill>
                <a:latin typeface="Calibri" panose="020F0502020204030204" pitchFamily="34" charset="0"/>
              </a:rPr>
              <a:t>？二者有何区别？</a:t>
            </a:r>
            <a:endParaRPr lang="en-US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en-US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spcBef>
                <a:spcPct val="0"/>
              </a:spcBef>
              <a:buNone/>
            </a:pPr>
            <a:endParaRPr lang="zh-CN" altLang="en-US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2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</TotalTime>
  <Words>67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幼圆</vt:lpstr>
      <vt:lpstr>Arial</vt:lpstr>
      <vt:lpstr>Calibri</vt:lpstr>
      <vt:lpstr>Century Gothic</vt:lpstr>
      <vt:lpstr>Wingdings 3</vt:lpstr>
      <vt:lpstr>丝状</vt:lpstr>
      <vt:lpstr>1.4课后作业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1.1-1.2课后作业</dc:title>
  <dc:creator>个人用户</dc:creator>
  <cp:lastModifiedBy>a</cp:lastModifiedBy>
  <cp:revision>10</cp:revision>
  <dcterms:created xsi:type="dcterms:W3CDTF">2021-01-06T01:48:55Z</dcterms:created>
  <dcterms:modified xsi:type="dcterms:W3CDTF">2022-03-07T14:10:08Z</dcterms:modified>
</cp:coreProperties>
</file>