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7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99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1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9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3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54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82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9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7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41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C23-569D-46E6-880F-D4BBBEF74455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22B0-35C3-43CF-8728-1B1DB5832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65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1.tmp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12" Type="http://schemas.openxmlformats.org/officeDocument/2006/relationships/image" Target="../media/image1.tmp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10" Type="http://schemas.openxmlformats.org/officeDocument/2006/relationships/tags" Target="../tags/tag46.xml"/><Relationship Id="rId4" Type="http://schemas.openxmlformats.org/officeDocument/2006/relationships/tags" Target="../tags/tag40.xml"/><Relationship Id="rId9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1.tmp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、存储器访问时间T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是连续启动一个存储体需要的时间间隔。</a:t>
            </a: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171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、单纯靠增大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来提高并行存储系统的带宽是有限的，且性能价格比还会随</a:t>
            </a:r>
            <a:r>
              <a:rPr lang="en-US" altLang="zh-CN" sz="2800" b="1" dirty="0" smtClean="0"/>
              <a:t>m</a:t>
            </a:r>
            <a:r>
              <a:rPr lang="zh-CN" altLang="en-US" sz="2800" b="1" dirty="0" smtClean="0"/>
              <a:t>的增大而下降。</a:t>
            </a:r>
            <a:endParaRPr lang="en-US" altLang="zh-CN" sz="2800" b="1" dirty="0" smtClean="0"/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dirty="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17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、对存储系统的基本要求是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、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。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84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、存储系统的速度可用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。（填写中文名称）描述。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49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程序存放在模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单字交叉存储器中，设访存申请队的转移概率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A=20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％，求每个存储周期能访问到的平均字数。当模为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呢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由此可得到什么结论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?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7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949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false"/>
  <p:tag name="PROBLEMSCORE" val="3.0"/>
  <p:tag name="PROBLEMBLANK" val="[{&quot;Num&quot;:1,&quot;Score&quot;:1.0,&quot;Answers&quot;:[&quot;大容量&quot;],&quot;CaseSensitive&quot;:false,&quot;FuzzyMatch&quot;:false},{&quot;Num&quot;:2,&quot;Score&quot;:1.0,&quot;Answers&quot;:[&quot;高速度&quot;],&quot;CaseSensitive&quot;:false,&quot;FuzzyMatch&quot;:false},{&quot;Num&quot;:3,&quot;Score&quot;:1.0,&quot;Answers&quot;:[&quot;低价格&quot;],&quot;CaseSensitive&quot;:false,&quot;FuzzyMatch&quot;:false}]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ORDER" val="true"/>
  <p:tag name="PROBLEMSCORE" val="3.0"/>
  <p:tag name="PROBLEMBLANK" val="[{&quot;Num&quot;:1,&quot;Score&quot;:1.0,&quot;Answers&quot;:[&quot;访问时间&quot;],&quot;CaseSensitive&quot;:false,&quot;FuzzyMatch&quot;:false},{&quot;Num&quot;:2,&quot;Score&quot;:1.0,&quot;Answers&quot;:[&quot;存储周期&quot;],&quot;CaseSensitive&quot;:false,&quot;FuzzyMatch&quot;:false},{&quot;Num&quot;:3,&quot;Score&quot;:1.0,&quot;Answers&quot;:[&quot;频宽&quot;],&quot;CaseSensitive&quot;:false,&quot;FuzzyMatch&quot;:false}]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7.0"/>
  <p:tag name="PROBLEMVOICEALLOWED" val="Fals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199</Words>
  <Application>Microsoft Office PowerPoint</Application>
  <PresentationFormat>宽屏</PresentationFormat>
  <Paragraphs>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13</cp:revision>
  <dcterms:created xsi:type="dcterms:W3CDTF">2020-09-13T11:49:41Z</dcterms:created>
  <dcterms:modified xsi:type="dcterms:W3CDTF">2022-03-21T03:05:57Z</dcterms:modified>
</cp:coreProperties>
</file>