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54" y="1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6820-B042-43B9-BAA2-1F2E0D55D2D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47A24-758F-4492-85BD-F717383944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242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6820-B042-43B9-BAA2-1F2E0D55D2D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47A24-758F-4492-85BD-F717383944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978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6820-B042-43B9-BAA2-1F2E0D55D2D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47A24-758F-4492-85BD-F717383944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662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6820-B042-43B9-BAA2-1F2E0D55D2D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47A24-758F-4492-85BD-F717383944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08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6820-B042-43B9-BAA2-1F2E0D55D2D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47A24-758F-4492-85BD-F717383944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868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6820-B042-43B9-BAA2-1F2E0D55D2D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47A24-758F-4492-85BD-F717383944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820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6820-B042-43B9-BAA2-1F2E0D55D2D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47A24-758F-4492-85BD-F717383944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228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6820-B042-43B9-BAA2-1F2E0D55D2D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47A24-758F-4492-85BD-F717383944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795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6820-B042-43B9-BAA2-1F2E0D55D2D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47A24-758F-4492-85BD-F717383944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74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6820-B042-43B9-BAA2-1F2E0D55D2D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47A24-758F-4492-85BD-F717383944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149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6820-B042-43B9-BAA2-1F2E0D55D2D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47A24-758F-4492-85BD-F717383944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30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06820-B042-43B9-BAA2-1F2E0D55D2D5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47A24-758F-4492-85BD-F717383944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26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20.xml"/><Relationship Id="rId3" Type="http://schemas.openxmlformats.org/officeDocument/2006/relationships/tags" Target="../tags/tag115.xml"/><Relationship Id="rId7" Type="http://schemas.openxmlformats.org/officeDocument/2006/relationships/tags" Target="../tags/tag119.xml"/><Relationship Id="rId12" Type="http://schemas.openxmlformats.org/officeDocument/2006/relationships/image" Target="../media/image1.tmp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tags" Target="../tags/tag118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17.xml"/><Relationship Id="rId10" Type="http://schemas.openxmlformats.org/officeDocument/2006/relationships/tags" Target="../tags/tag122.xml"/><Relationship Id="rId4" Type="http://schemas.openxmlformats.org/officeDocument/2006/relationships/tags" Target="../tags/tag116.xml"/><Relationship Id="rId9" Type="http://schemas.openxmlformats.org/officeDocument/2006/relationships/tags" Target="../tags/tag12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image" Target="../media/image1.tmp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27.xml"/><Relationship Id="rId10" Type="http://schemas.openxmlformats.org/officeDocument/2006/relationships/tags" Target="../tags/tag132.xml"/><Relationship Id="rId4" Type="http://schemas.openxmlformats.org/officeDocument/2006/relationships/tags" Target="../tags/tag126.xml"/><Relationship Id="rId9" Type="http://schemas.openxmlformats.org/officeDocument/2006/relationships/tags" Target="../tags/tag13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40.xml"/><Relationship Id="rId3" Type="http://schemas.openxmlformats.org/officeDocument/2006/relationships/tags" Target="../tags/tag135.xml"/><Relationship Id="rId7" Type="http://schemas.openxmlformats.org/officeDocument/2006/relationships/tags" Target="../tags/tag139.xml"/><Relationship Id="rId12" Type="http://schemas.openxmlformats.org/officeDocument/2006/relationships/image" Target="../media/image1.tmp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tags" Target="../tags/tag138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37.xml"/><Relationship Id="rId10" Type="http://schemas.openxmlformats.org/officeDocument/2006/relationships/tags" Target="../tags/tag142.xml"/><Relationship Id="rId4" Type="http://schemas.openxmlformats.org/officeDocument/2006/relationships/tags" Target="../tags/tag136.xml"/><Relationship Id="rId9" Type="http://schemas.openxmlformats.org/officeDocument/2006/relationships/tags" Target="../tags/tag14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50.xml"/><Relationship Id="rId3" Type="http://schemas.openxmlformats.org/officeDocument/2006/relationships/tags" Target="../tags/tag145.xml"/><Relationship Id="rId7" Type="http://schemas.openxmlformats.org/officeDocument/2006/relationships/tags" Target="../tags/tag149.xml"/><Relationship Id="rId12" Type="http://schemas.openxmlformats.org/officeDocument/2006/relationships/image" Target="../media/image1.tmp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tags" Target="../tags/tag148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47.xml"/><Relationship Id="rId10" Type="http://schemas.openxmlformats.org/officeDocument/2006/relationships/tags" Target="../tags/tag152.xml"/><Relationship Id="rId4" Type="http://schemas.openxmlformats.org/officeDocument/2006/relationships/tags" Target="../tags/tag146.xml"/><Relationship Id="rId9" Type="http://schemas.openxmlformats.org/officeDocument/2006/relationships/tags" Target="../tags/tag15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1.tmp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tags" Target="../tags/tag26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tags" Target="../tags/tag25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5" Type="http://schemas.openxmlformats.org/officeDocument/2006/relationships/tags" Target="../tags/tag18.xml"/><Relationship Id="rId15" Type="http://schemas.openxmlformats.org/officeDocument/2006/relationships/image" Target="../media/image1.tmp"/><Relationship Id="rId10" Type="http://schemas.openxmlformats.org/officeDocument/2006/relationships/tags" Target="../tags/tag23.xml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tags" Target="../tags/tag39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tags" Target="../tags/tag38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5" Type="http://schemas.openxmlformats.org/officeDocument/2006/relationships/image" Target="../media/image1.tmp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tags" Target="../tags/tag52.xml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12" Type="http://schemas.openxmlformats.org/officeDocument/2006/relationships/tags" Target="../tags/tag51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5" Type="http://schemas.openxmlformats.org/officeDocument/2006/relationships/tags" Target="../tags/tag44.xml"/><Relationship Id="rId15" Type="http://schemas.openxmlformats.org/officeDocument/2006/relationships/image" Target="../media/image1.tmp"/><Relationship Id="rId10" Type="http://schemas.openxmlformats.org/officeDocument/2006/relationships/tags" Target="../tags/tag49.xml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tags" Target="../tags/tag65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5" Type="http://schemas.openxmlformats.org/officeDocument/2006/relationships/tags" Target="../tags/tag57.xml"/><Relationship Id="rId15" Type="http://schemas.openxmlformats.org/officeDocument/2006/relationships/image" Target="../media/image1.tmp"/><Relationship Id="rId10" Type="http://schemas.openxmlformats.org/officeDocument/2006/relationships/tags" Target="../tags/tag62.xml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tags" Target="../tags/tag78.xml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tags" Target="../tags/tag77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tags" Target="../tags/tag76.xml"/><Relationship Id="rId5" Type="http://schemas.openxmlformats.org/officeDocument/2006/relationships/tags" Target="../tags/tag70.xml"/><Relationship Id="rId15" Type="http://schemas.openxmlformats.org/officeDocument/2006/relationships/image" Target="../media/image1.tmp"/><Relationship Id="rId10" Type="http://schemas.openxmlformats.org/officeDocument/2006/relationships/tags" Target="../tags/tag75.xml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6.xml"/><Relationship Id="rId13" Type="http://schemas.openxmlformats.org/officeDocument/2006/relationships/tags" Target="../tags/tag91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81.xml"/><Relationship Id="rId7" Type="http://schemas.openxmlformats.org/officeDocument/2006/relationships/tags" Target="../tags/tag85.xml"/><Relationship Id="rId12" Type="http://schemas.openxmlformats.org/officeDocument/2006/relationships/tags" Target="../tags/tag90.xml"/><Relationship Id="rId17" Type="http://schemas.openxmlformats.org/officeDocument/2006/relationships/tags" Target="../tags/tag95.xml"/><Relationship Id="rId2" Type="http://schemas.openxmlformats.org/officeDocument/2006/relationships/tags" Target="../tags/tag80.xml"/><Relationship Id="rId16" Type="http://schemas.openxmlformats.org/officeDocument/2006/relationships/tags" Target="../tags/tag94.xml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11" Type="http://schemas.openxmlformats.org/officeDocument/2006/relationships/tags" Target="../tags/tag89.xml"/><Relationship Id="rId5" Type="http://schemas.openxmlformats.org/officeDocument/2006/relationships/tags" Target="../tags/tag83.xml"/><Relationship Id="rId15" Type="http://schemas.openxmlformats.org/officeDocument/2006/relationships/tags" Target="../tags/tag93.xml"/><Relationship Id="rId10" Type="http://schemas.openxmlformats.org/officeDocument/2006/relationships/tags" Target="../tags/tag88.xml"/><Relationship Id="rId19" Type="http://schemas.openxmlformats.org/officeDocument/2006/relationships/image" Target="../media/image1.tmp"/><Relationship Id="rId4" Type="http://schemas.openxmlformats.org/officeDocument/2006/relationships/tags" Target="../tags/tag82.xml"/><Relationship Id="rId9" Type="http://schemas.openxmlformats.org/officeDocument/2006/relationships/tags" Target="../tags/tag87.xml"/><Relationship Id="rId14" Type="http://schemas.openxmlformats.org/officeDocument/2006/relationships/tags" Target="../tags/tag9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13" Type="http://schemas.openxmlformats.org/officeDocument/2006/relationships/tags" Target="../tags/tag108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98.xml"/><Relationship Id="rId7" Type="http://schemas.openxmlformats.org/officeDocument/2006/relationships/tags" Target="../tags/tag102.xml"/><Relationship Id="rId12" Type="http://schemas.openxmlformats.org/officeDocument/2006/relationships/tags" Target="../tags/tag107.xml"/><Relationship Id="rId17" Type="http://schemas.openxmlformats.org/officeDocument/2006/relationships/tags" Target="../tags/tag112.xml"/><Relationship Id="rId2" Type="http://schemas.openxmlformats.org/officeDocument/2006/relationships/tags" Target="../tags/tag97.xml"/><Relationship Id="rId16" Type="http://schemas.openxmlformats.org/officeDocument/2006/relationships/tags" Target="../tags/tag111.xml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11" Type="http://schemas.openxmlformats.org/officeDocument/2006/relationships/tags" Target="../tags/tag106.xml"/><Relationship Id="rId5" Type="http://schemas.openxmlformats.org/officeDocument/2006/relationships/tags" Target="../tags/tag100.xml"/><Relationship Id="rId15" Type="http://schemas.openxmlformats.org/officeDocument/2006/relationships/tags" Target="../tags/tag110.xml"/><Relationship Id="rId10" Type="http://schemas.openxmlformats.org/officeDocument/2006/relationships/tags" Target="../tags/tag105.xml"/><Relationship Id="rId19" Type="http://schemas.openxmlformats.org/officeDocument/2006/relationships/image" Target="../media/image1.tmp"/><Relationship Id="rId4" Type="http://schemas.openxmlformats.org/officeDocument/2006/relationships/tags" Target="../tags/tag99.xml"/><Relationship Id="rId9" Type="http://schemas.openxmlformats.org/officeDocument/2006/relationships/tags" Target="../tags/tag104.xml"/><Relationship Id="rId14" Type="http://schemas.openxmlformats.org/officeDocument/2006/relationships/tags" Target="../tags/tag10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3.3 </a:t>
            </a:r>
            <a:r>
              <a:rPr lang="zh-CN" altLang="en-US" b="1" dirty="0" smtClean="0"/>
              <a:t>课堂测验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04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9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、总线按照在系统中的位置可分为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、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 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。</a:t>
            </a: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6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6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  <a:endParaRPr lang="zh-CN" altLang="en-US" sz="16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3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6696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、总线按允许信息传送的方向分为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，按用法分为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。</a:t>
            </a: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6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6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  <a:endParaRPr lang="zh-CN" altLang="en-US" sz="16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4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1363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11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、信息在总线上的传送方法基本上可分为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两种。</a:t>
            </a: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6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6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  <a:endParaRPr lang="zh-CN" altLang="en-US" sz="16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9506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12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、总线的异步通信分成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两种。</a:t>
            </a: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6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6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  <a:endParaRPr lang="zh-CN" altLang="en-US" sz="16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864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I/O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系统宜用非专用总线。</a:t>
            </a: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438400" y="2778125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对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错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dirty="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6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9" name="组合 18"/>
          <p:cNvGrpSpPr/>
          <p:nvPr>
            <p:custDataLst>
              <p:tags r:id="rId7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5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8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  <p:sp>
        <p:nvSpPr>
          <p:cNvPr id="20" name="椭圆 1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828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、目前用得最广泛的小、微型机上采用的总线控制方式是集中式定时查询。</a:t>
            </a: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对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错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6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9" name="组合 18"/>
          <p:cNvGrpSpPr/>
          <p:nvPr>
            <p:custDataLst>
              <p:tags r:id="rId7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5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8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  <p:sp>
        <p:nvSpPr>
          <p:cNvPr id="20" name="椭圆 1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dirty="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921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、专用总线时间利用率低，不利于系统模块化。</a:t>
            </a: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对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错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6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9" name="组合 18"/>
          <p:cNvGrpSpPr/>
          <p:nvPr>
            <p:custDataLst>
              <p:tags r:id="rId7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5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8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  <p:sp>
        <p:nvSpPr>
          <p:cNvPr id="20" name="椭圆 1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937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、在高性能的巨、大、中型计算机上采用的总线控制方式是集中式串行链接 。</a:t>
            </a: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对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错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6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9" name="组合 18"/>
          <p:cNvGrpSpPr/>
          <p:nvPr>
            <p:custDataLst>
              <p:tags r:id="rId7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5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8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  <p:sp>
        <p:nvSpPr>
          <p:cNvPr id="20" name="椭圆 1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dirty="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785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525904" y="571500"/>
            <a:ext cx="9446895" cy="22066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、采用定长块宽度适合于磁盘等高速设备。</a:t>
            </a: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对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错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6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9" name="组合 18"/>
          <p:cNvGrpSpPr/>
          <p:nvPr>
            <p:custDataLst>
              <p:tags r:id="rId7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5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8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  <p:sp>
        <p:nvSpPr>
          <p:cNvPr id="20" name="椭圆 1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07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6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、单字宽度适合于输入机、打印机等低速设备。</a:t>
            </a: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对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错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6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9" name="组合 18"/>
          <p:cNvGrpSpPr/>
          <p:nvPr>
            <p:custDataLst>
              <p:tags r:id="rId7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5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8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  <p:sp>
        <p:nvSpPr>
          <p:cNvPr id="20" name="椭圆 1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557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7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、对于挂有速度较低而优先级较高的设备总线，可采用（   ）宽度传送。 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zh-CN" altLang="en-US" sz="26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单字加定长块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定长块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单字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可变长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  <p:sp>
        <p:nvSpPr>
          <p:cNvPr id="18" name="椭圆 17"/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125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8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、对于高优先级的中高速磁带、磁盘等设备，适合采用（   ）宽度传送。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单字加定长块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定长块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单字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可变长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  <p:sp>
        <p:nvSpPr>
          <p:cNvPr id="18" name="椭圆 17"/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976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3.0"/>
  <p:tag name="PROBLEMBLANK" val="[{&quot;Num&quot;:1,&quot;Score&quot;:1.0,&quot;Answers&quot;:[&quot;芯片级&quot;],&quot;CaseSensitive&quot;:false,&quot;FuzzyMatch&quot;:false},{&quot;Num&quot;:2,&quot;Score&quot;:1.0,&quot;Answers&quot;:[&quot;板级&quot;],&quot;CaseSensitive&quot;:false,&quot;FuzzyMatch&quot;:false},{&quot;Num&quot;:3,&quot;Score&quot;:1.0,&quot;Answers&quot;:[&quot;系统级&quot;],&quot;CaseSensitive&quot;:false,&quot;FuzzyMatch&quot;:false}]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4.0"/>
  <p:tag name="PROBLEMBLANK" val="[{&quot;Num&quot;:1,&quot;Score&quot;:1.0,&quot;Answers&quot;:[&quot;单向传输&quot;],&quot;CaseSensitive&quot;:false,&quot;FuzzyMatch&quot;:false},{&quot;Num&quot;:2,&quot;Score&quot;:1.0,&quot;Answers&quot;:[&quot;双向传输&quot;],&quot;CaseSensitive&quot;:false,&quot;FuzzyMatch&quot;:false},{&quot;Num&quot;:3,&quot;Score&quot;:1.0,&quot;Answers&quot;:[&quot;专用&quot;],&quot;CaseSensitive&quot;:false,&quot;FuzzyMatch&quot;:false},{&quot;Num&quot;:4,&quot;Score&quot;:1.0,&quot;Answers&quot;:[&quot;非专用&quot;],&quot;CaseSensitive&quot;:false,&quot;FuzzyMatch&quot;:false}]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2.0"/>
  <p:tag name="PROBLEMBLANK" val="[{&quot;Num&quot;:1,&quot;Score&quot;:1.0,&quot;Answers&quot;:[&quot;同步&quot;],&quot;CaseSensitive&quot;:false,&quot;FuzzyMatch&quot;:false},{&quot;Num&quot;:2,&quot;Score&quot;:1.0,&quot;Answers&quot;:[&quot;异步&quot;],&quot;CaseSensitive&quot;:false,&quot;FuzzyMatch&quot;:false}]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2.0"/>
  <p:tag name="PROBLEMBLANK" val="[{&quot;Num&quot;:1,&quot;Score&quot;:1.0,&quot;Answers&quot;:[&quot;单向控制&quot;],&quot;CaseSensitive&quot;:false,&quot;FuzzyMatch&quot;:false},{&quot;Num&quot;:2,&quot;Score&quot;:1.0,&quot;Answers&quot;:[&quot;双向控制&quot;],&quot;CaseSensitive&quot;:false,&quot;FuzzyMatch&quot;:false}]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389</Words>
  <Application>Microsoft Office PowerPoint</Application>
  <PresentationFormat>宽屏</PresentationFormat>
  <Paragraphs>93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Microsoft Yahei</vt:lpstr>
      <vt:lpstr>等线</vt:lpstr>
      <vt:lpstr>等线 Light</vt:lpstr>
      <vt:lpstr>Arial</vt:lpstr>
      <vt:lpstr>Office 主题​​</vt:lpstr>
      <vt:lpstr>3.3 课堂测验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3.3 课堂测验</dc:title>
  <dc:creator>个人用户</dc:creator>
  <cp:lastModifiedBy>a</cp:lastModifiedBy>
  <cp:revision>16</cp:revision>
  <dcterms:created xsi:type="dcterms:W3CDTF">2020-09-19T12:27:41Z</dcterms:created>
  <dcterms:modified xsi:type="dcterms:W3CDTF">2023-03-26T07:24:34Z</dcterms:modified>
</cp:coreProperties>
</file>