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8" r:id="rId2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916" autoAdjust="0"/>
    <p:restoredTop sz="90929"/>
  </p:normalViewPr>
  <p:slideViewPr>
    <p:cSldViewPr>
      <p:cViewPr varScale="1">
        <p:scale>
          <a:sx n="87" d="100"/>
          <a:sy n="87" d="100"/>
        </p:scale>
        <p:origin x="102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9B569-803A-4738-ADF3-DA9D0D9C5BDC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32DC7-82FE-4825-94C5-65B8120CE8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52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4C601-5CE5-4606-B1EA-77CDD73737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902660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EA6D-53A3-4FC4-9E46-79804B8BF7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539092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E478E-89BE-4ACB-B612-DBB3BBB71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124377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DA9F1-BF0E-43D0-A169-FFAEE0466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3700046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979F9-B286-41E6-9AF3-C1B20776B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461102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4D75-731B-437D-B71F-120831C923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752493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A0C60-9ED2-463A-AC5E-2B2DAA44E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149509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5E086-9CDB-4CA0-90D0-4E6449C31F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686595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F688-91C7-4674-A5F3-B50E70A6C3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073062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B014D-3055-4FE4-B57A-3DA22B5EF1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356504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E69BB-A8A3-4560-8CC1-57E9758D8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287463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F370CF1-0531-42B0-8811-B21A784308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E:\课件素材\插件图片3\CJ3758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:\课件素材\GIF动画插件2\GIF-465.gif"/>
          <p:cNvPicPr>
            <a:picLocks noChangeAspect="1" noChangeArrowheads="1" noCrop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2724150" cy="5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914400" y="225425"/>
            <a:ext cx="3657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计算机体系结构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5"/>
          <a:srcRect t="46677" b="15108"/>
          <a:stretch/>
        </p:blipFill>
        <p:spPr>
          <a:xfrm>
            <a:off x="0" y="6096000"/>
            <a:ext cx="9144000" cy="76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6" y="1340768"/>
            <a:ext cx="7772400" cy="731168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你能概括一下本课程的核心内容吗？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CC00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华文行楷</vt:lpstr>
      <vt:lpstr>宋体</vt:lpstr>
      <vt:lpstr>Times New Roman</vt:lpstr>
      <vt:lpstr>默认设计模板</vt:lpstr>
      <vt:lpstr>你能概括一下本课程的核心内容吗？</vt:lpstr>
    </vt:vector>
  </TitlesOfParts>
  <Company>西安火炬电脑公司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a</cp:lastModifiedBy>
  <cp:revision>126</cp:revision>
  <cp:lastPrinted>2023-03-05T10:23:38Z</cp:lastPrinted>
  <dcterms:created xsi:type="dcterms:W3CDTF">2003-02-19T09:06:21Z</dcterms:created>
  <dcterms:modified xsi:type="dcterms:W3CDTF">2023-03-05T11:32:38Z</dcterms:modified>
</cp:coreProperties>
</file>