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6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6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57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58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7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91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2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40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1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E87-3EC0-419B-AD68-C34A1C2033A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589AF-34FA-4D15-96AE-EECE3C6EE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4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00E87-3EC0-419B-AD68-C34A1C2033A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589AF-34FA-4D15-96AE-EECE3C6EEF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image" Target="../media/image1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2" Type="http://schemas.openxmlformats.org/officeDocument/2006/relationships/tags" Target="../tags/tag16.xml"/><Relationship Id="rId16" Type="http://schemas.openxmlformats.org/officeDocument/2006/relationships/image" Target="../media/image1.tmp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2" Type="http://schemas.openxmlformats.org/officeDocument/2006/relationships/tags" Target="../tags/tag30.xml"/><Relationship Id="rId16" Type="http://schemas.openxmlformats.org/officeDocument/2006/relationships/image" Target="../media/image1.tmp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2" Type="http://schemas.openxmlformats.org/officeDocument/2006/relationships/tags" Target="../tags/tag44.xml"/><Relationship Id="rId16" Type="http://schemas.openxmlformats.org/officeDocument/2006/relationships/image" Target="../media/image1.tmp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1.tmp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1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image" Target="../media/image1.tmp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1.xml"/><Relationship Id="rId10" Type="http://schemas.openxmlformats.org/officeDocument/2006/relationships/tags" Target="../tags/tag76.xml"/><Relationship Id="rId4" Type="http://schemas.openxmlformats.org/officeDocument/2006/relationships/tags" Target="../tags/tag70.xml"/><Relationship Id="rId9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课堂测验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27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、存储体系就是让构成存储系统的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种不同的存储器（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M1~Mn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）之间，再配上辅助软硬件或辅助硬件。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929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993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324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、信息在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Cache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与主存间的传送全部由硬件完成，所以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Cache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对应用程序员和系统程序员都是透明的。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929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993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74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、为降低对命中率的要求，可以增加存储层次相邻两级的访问时间比。</a:t>
            </a: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929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993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59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、想使存储层次访问效率趋于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，要在具有高命中率的算法、相邻两级容量差和速度差及增加的辅助软硬件代价间综合衡量。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929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993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340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、基本的两级存储体系是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和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，它们是存储体系的两个不同分支。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13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、存储体系要求未来将被访问的信息的地址能预知，这种预知的可能性基于程序的局部性原理，包括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  <a:p>
            <a:endParaRPr lang="zh-CN" altLang="en-US" sz="26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29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虚拟存储器&quot;],&quot;CaseSensitive&quot;:false,&quot;FuzzyMatch&quot;:false},{&quot;Num&quot;:2,&quot;Score&quot;:1.0,&quot;Answers&quot;:[&quot;Cache存储器&quot;],&quot;CaseSensitive&quot;:false,&quot;FuzzyMatch&quot;:false}]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时间局部性&quot;],&quot;CaseSensitive&quot;:false,&quot;FuzzyMatch&quot;:false},{&quot;Num&quot;:2,&quot;Score&quot;:1.0,&quot;Answers&quot;:[&quot;空间局部性&quot;],&quot;CaseSensitive&quot;:false,&quot;FuzzyMatch&quot;:false}]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293</Words>
  <Application>Microsoft Office PowerPoint</Application>
  <PresentationFormat>宽屏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Microsoft Yahei</vt:lpstr>
      <vt:lpstr>等线</vt:lpstr>
      <vt:lpstr>等线 Light</vt:lpstr>
      <vt:lpstr>Arial</vt:lpstr>
      <vt:lpstr>Office 主题​​</vt:lpstr>
      <vt:lpstr>4.1 课堂测验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4.1 课堂测验</dc:title>
  <dc:creator>个人用户</dc:creator>
  <cp:lastModifiedBy>a</cp:lastModifiedBy>
  <cp:revision>16</cp:revision>
  <dcterms:created xsi:type="dcterms:W3CDTF">2020-09-27T10:37:04Z</dcterms:created>
  <dcterms:modified xsi:type="dcterms:W3CDTF">2022-03-27T13:48:13Z</dcterms:modified>
</cp:coreProperties>
</file>