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7" r:id="rId4"/>
    <p:sldId id="258" r:id="rId5"/>
    <p:sldId id="259" r:id="rId6"/>
    <p:sldId id="260"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60"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343252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286878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302176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147917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13150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54767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164423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107209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15398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227559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CB61F40-9802-4E81-8577-82CDF3A20D4E}" type="datetimeFigureOut">
              <a:rPr lang="zh-CN" altLang="en-US" smtClean="0"/>
              <a:t>2022/4/18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3307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61F40-9802-4E81-8577-82CDF3A20D4E}" type="datetimeFigureOut">
              <a:rPr lang="zh-CN" altLang="en-US" smtClean="0"/>
              <a:t>2022/4/18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94E47-B250-45E7-B62B-B9037F2580E9}" type="slidenum">
              <a:rPr lang="zh-CN" altLang="en-US" smtClean="0"/>
              <a:t>‹#›</a:t>
            </a:fld>
            <a:endParaRPr lang="zh-CN" altLang="en-US"/>
          </a:p>
        </p:txBody>
      </p:sp>
    </p:spTree>
    <p:extLst>
      <p:ext uri="{BB962C8B-B14F-4D97-AF65-F5344CB8AC3E}">
        <p14:creationId xmlns:p14="http://schemas.microsoft.com/office/powerpoint/2010/main" val="3469689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1.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image" Target="../media/image1.tmp"/><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image" Target="../media/image1.tmp"/><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tags" Target="../tags/tag74.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image" Target="../media/image1.tmp"/><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tags" Target="../tags/tag87.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5" Type="http://schemas.openxmlformats.org/officeDocument/2006/relationships/image" Target="../media/image1.tmp"/><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    ）方法的优点是所需硬件节省。</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全相联映像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直接映像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组相联映像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2438400" y="48434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段相联映像</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4907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5"/>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6"/>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2" name="文本框 21"/>
          <p:cNvSpPr txBox="1"/>
          <p:nvPr>
            <p:custDataLst>
              <p:tags r:id="rId14"/>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2736997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   ）规则是主存中任意一块都可映像装入</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的任意一块的位置。</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直接映像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4718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全相联映像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1576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组相联映像</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48434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段相联映像</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2219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571625" y="49077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70356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可靠性上写回法不如写直达法好。</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929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8"/>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15853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写直达法有利于省去许多将中间结果写入主存的无谓开销。</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929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8"/>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89062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界限寄存器方式只适用于每个用户程序占用主存一个或几个连续的区域。</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929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a:xfrm>
            <a:off x="1571625" y="3993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8"/>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93599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页表保护方式只适用于每个用户程序占用主存一个或几个连续的区域。</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929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a:xfrm>
            <a:off x="1571625" y="3993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8"/>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9517178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191</Words>
  <Application>Microsoft Office PowerPoint</Application>
  <PresentationFormat>宽屏</PresentationFormat>
  <Paragraphs>57</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Microsoft Yahei</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课堂测试 4.3.2</dc:title>
  <dc:creator>个人用户</dc:creator>
  <cp:lastModifiedBy>a</cp:lastModifiedBy>
  <cp:revision>8</cp:revision>
  <dcterms:created xsi:type="dcterms:W3CDTF">2020-10-11T12:02:10Z</dcterms:created>
  <dcterms:modified xsi:type="dcterms:W3CDTF">2022-04-18T12:16:35Z</dcterms:modified>
</cp:coreProperties>
</file>