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5d869846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5d869846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5d869846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5d869846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d869846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d869846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5d869846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5d869846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d869846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5d869846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d869846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d869846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d869846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d869846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5d869846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5d869846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d869846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5d869846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6ba3e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6ba3e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d869846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5d869846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d869846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d869846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d869846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5d869846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“Mobility data” refers to aggregated and anonymized data collected by Google about population movement/ volume in different geographic areas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example, “residential” geographic locations can refer to apartments, single family homes, condominiums, etc. 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5d869846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5d869846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ewresearch.org/global/2020/08/27/most-approve-of-national-response-to-covid-19-in-14-advanced-economies/" TargetMode="External"/><Relationship Id="rId4" Type="http://schemas.openxmlformats.org/officeDocument/2006/relationships/hyperlink" Target="https://coronavirus.jhu.edu/data/state-timeline" TargetMode="External"/><Relationship Id="rId5" Type="http://schemas.openxmlformats.org/officeDocument/2006/relationships/hyperlink" Target="https://www.thelancet.com/journals/eclinm/article/PIIS2589-5370(20)30208-X/fulltext" TargetMode="External"/><Relationship Id="rId6" Type="http://schemas.openxmlformats.org/officeDocument/2006/relationships/hyperlink" Target="https://www.ncbi.nlm.nih.gov/pmc/articles/PMC7288252/" TargetMode="External"/><Relationship Id="rId7" Type="http://schemas.openxmlformats.org/officeDocument/2006/relationships/hyperlink" Target="https://abjournals.org/african-journal-of-biology-and-medical-research-ajbmr/wp-content/uploads/sites/17/journal/published_paper/volume-3/issue-2/AJBMR_O2OW66XY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COVID-19 Outcome Prediction Based on Mobility Measures in Virginia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UVA, Fall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4774: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Brower (aeb2de) and Claire Dozier (ced9mq)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Clean and prepare data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Check for time series stationarity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 causation using Granger causality test on the stationary data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Select order (p) of the VAR Model using AIC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</a:t>
            </a:r>
            <a:r>
              <a:rPr lang="en">
                <a:solidFill>
                  <a:srgbClr val="000000"/>
                </a:solidFill>
              </a:rPr>
              <a:t> a VAR model for predicting mortality and infection rate from mobility data as the indicator for policy efficacy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Predict on test data and analyze results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0067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the created VAR model, the following plots show the forecasts of infection rate and mortality rate from November 21 to December 4 compared to the actual rate 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843" y="2273875"/>
            <a:ext cx="3201782" cy="24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863" y="2273875"/>
            <a:ext cx="3249481" cy="24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Analysis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46005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Forecast accuracy of infection rate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MSE:  0.0040523103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RMSE:  0.0636577592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Corrcoef:  0.2264818128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Forecast accuracy of mortality rate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MSE:  4.47247e-05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RMSE:  0.0066876498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Corrcoef:  0.5593556241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176" y="361500"/>
            <a:ext cx="2889061" cy="20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175" y="2651450"/>
            <a:ext cx="2889066" cy="20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39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Illustrated the viability of a VAR model in forecasting future metrics by performing multivariate time series analysis on COVID-19 predictor variables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Demonstrated that mobility data may provide a good numerical indicator for policy efficacy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100" y="1094700"/>
            <a:ext cx="4429651" cy="29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49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Reproducing the results with states around the United States could aid in determining whether these factors generalize well to areas around the country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interrupted time series with different policies including mask mandates, stay-at-home orders, and closing of schools could help create a better understanding on how specific policies impact COVID-19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450" y="1602050"/>
            <a:ext cx="3661450" cy="25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https://www.pewresearch.org/global/2020/08/27/most-approve-of-national-response-to-covid-19-in-14-advanced-economies/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https://coronavirus.jhu.edu/data/state-timeline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https://www.thelancet.com/journals/eclinm/article/PIIS2589-5370(20)30208-X/fulltext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https://www.ncbi.nlm.nih.gov/pmc/articles/PMC7288252/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https://abjournals.org/african-journal-of-biology-and-medical-research-ajbmr/wp-content/uploads/sites/17/journal/published_paper/volume-3/issue-2/AJBMR_O2OW66XY.pdf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Understanding how mobility impacts COVID-19 outcome measures plays an important role in </a:t>
            </a:r>
            <a:r>
              <a:rPr lang="en">
                <a:solidFill>
                  <a:srgbClr val="000000"/>
                </a:solidFill>
              </a:rPr>
              <a:t>determining</a:t>
            </a:r>
            <a:r>
              <a:rPr lang="en">
                <a:solidFill>
                  <a:srgbClr val="000000"/>
                </a:solidFill>
              </a:rPr>
              <a:t> whether the policies that state and local governments put in place can reduce</a:t>
            </a:r>
            <a:r>
              <a:rPr lang="en">
                <a:solidFill>
                  <a:srgbClr val="000000"/>
                </a:solidFill>
              </a:rPr>
              <a:t> the spread of and deaths from COVID-19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Given the quickly rising cases in recent weeks, it is especially important to determine if more rigorous social-distancing policies should be re-implemented or better enforced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50" y="2999200"/>
            <a:ext cx="2438925" cy="16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7663" l="0" r="0" t="0"/>
          <a:stretch/>
        </p:blipFill>
        <p:spPr>
          <a:xfrm>
            <a:off x="1010788" y="3327725"/>
            <a:ext cx="3185425" cy="15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745425"/>
            <a:ext cx="8520600" cy="2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Over 14 million confirmed cases in the US and 275,000+ deaths from COVID-19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Different policies restricting mobility have been put into place across the country with varying levels of success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On March 30, 2020, Governor Ralph Northam of Virginia implemented a stay-at-home order that required all non-essential workers to remain at home except to do necessary tasks like grocery shopping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Order began to be lifted towards the end of May in a phased re-opening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Since May, policies that limit gatherings to 25 people and enforcement of physical distancing guidelines have continued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6050" l="0" r="0" t="0"/>
          <a:stretch/>
        </p:blipFill>
        <p:spPr>
          <a:xfrm>
            <a:off x="5014437" y="3327725"/>
            <a:ext cx="3118775" cy="15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04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country-level analysis measuring the impact of government actions, country preparedness, and socioeconomic factors on COVID-19 mortality and related health outcomes</a:t>
            </a:r>
            <a:endParaRPr sz="1600"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>
                <a:solidFill>
                  <a:srgbClr val="000000"/>
                </a:solidFill>
              </a:rPr>
              <a:t>Used multivariable negative binomial regression to predict COVID-19 mortality and related health outcomes from policy/actions of the government and socioeconomic factors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Work by Johns Hopkins University of Medicine, tracking timeline of COVID-19 policies, cases, and deaths in different states</a:t>
            </a:r>
            <a:endParaRPr sz="1600"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>
                <a:solidFill>
                  <a:srgbClr val="000000"/>
                </a:solidFill>
              </a:rPr>
              <a:t>Performing trend tracking on how opening and closing decisions made by states have impacted the number of COVID-19 cases and deaths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Pew Research Center analysis of public reception in in different countries to government COVID responses, and evaluation of economic/ political impacts</a:t>
            </a:r>
            <a:endParaRPr sz="1600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continued...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effect of social distancing measures on COVID-19 epidemics in Europe: an interrupted time series (ITS) analysis 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800">
                <a:solidFill>
                  <a:srgbClr val="000000"/>
                </a:solidFill>
              </a:rPr>
              <a:t>Looked to characterize the changepoint in COVID-19 for countries across Europe and to evaluate the association of the level of social distancing with decline in the national epidemics using ITS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Vector Autoregressive Models for Multivariate Time Series Analysis on COVID-19 Pandemic in Nigeria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800">
                <a:solidFill>
                  <a:srgbClr val="000000"/>
                </a:solidFill>
              </a:rPr>
              <a:t>Demonstrates VAR model with total cases, new cases, and deaths from COVID-19 to forecast future cases of covid-19 variables in Nigeria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 / Target Task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45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 a </a:t>
            </a:r>
            <a:r>
              <a:rPr lang="en">
                <a:solidFill>
                  <a:srgbClr val="000000"/>
                </a:solidFill>
              </a:rPr>
              <a:t>vector autoregression (VAR) model to examine the relationship between the mobility trends and COVID-19 death rate and infection rate in order to predict future COVID-19 outcome metrics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Obtain greater insight on how changes in mobility can impact the spread of COVID-19 and motivate future social distancing policy decisions &amp; enforcement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074" y="3092500"/>
            <a:ext cx="2544350" cy="14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Figure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Intuitive Figure: Why Needed?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490600" y="1382000"/>
            <a:ext cx="44403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Washington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Numerous initial closings/restrictions and re-implementations of policies when cases started to rise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Virginia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Several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initial closings/restrictions as they saw growing numbers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More restrictive policies have failed to be re-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implemented and enforced,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with rising numbers in recent weeks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4033"/>
            <a:ext cx="4264398" cy="14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70825" y="1275475"/>
            <a:ext cx="903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Virginia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00" y="3284075"/>
            <a:ext cx="4264399" cy="13553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70825" y="2915525"/>
            <a:ext cx="1316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Washington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</a:rPr>
              <a:t>VAR model to predict mortality and infection rate based off mobility data as a numerical indicator of policy efficacy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Mobility data locations include retail and recreation, grocery and pharmacy, parks, transit station, workplace and residential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conjunction to mobility data, testing and death data can be used as an indicator of how well people are observing social distancing guidelines and adhering to stay-at-home orders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COVID-19 Data Repository from JHU</a:t>
            </a:r>
            <a:r>
              <a:rPr lang="en">
                <a:solidFill>
                  <a:srgbClr val="000000"/>
                </a:solidFill>
              </a:rPr>
              <a:t>: utilized daily time series data for confirmed cases and deaths from COVID-19 in Virginia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The COVID Tracking Project</a:t>
            </a:r>
            <a:r>
              <a:rPr lang="en">
                <a:solidFill>
                  <a:srgbClr val="000000"/>
                </a:solidFill>
              </a:rPr>
              <a:t>: utilized </a:t>
            </a:r>
            <a:r>
              <a:rPr lang="en">
                <a:solidFill>
                  <a:srgbClr val="000000"/>
                </a:solidFill>
              </a:rPr>
              <a:t>daily</a:t>
            </a:r>
            <a:r>
              <a:rPr lang="en">
                <a:solidFill>
                  <a:srgbClr val="000000"/>
                </a:solidFill>
              </a:rPr>
              <a:t> time series data for the total number of tests and total number of positive tests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Google COVID-19 Community Mobility Reports</a:t>
            </a:r>
            <a:r>
              <a:rPr lang="en">
                <a:solidFill>
                  <a:srgbClr val="000000"/>
                </a:solidFill>
              </a:rPr>
              <a:t>: utilized </a:t>
            </a:r>
            <a:r>
              <a:rPr lang="en">
                <a:solidFill>
                  <a:srgbClr val="000000"/>
                </a:solidFill>
              </a:rPr>
              <a:t>daily</a:t>
            </a:r>
            <a:r>
              <a:rPr lang="en">
                <a:solidFill>
                  <a:srgbClr val="000000"/>
                </a:solidFill>
              </a:rPr>
              <a:t> time series data that represented percent change for mobility trends across geographic regions in different categories of places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Training data from March 15, 2020, to November 20, 2020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esting data from November 21, 2020, to December 4, 2020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