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ffce5ed2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ffce5ed2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fce5ed2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ffce5ed2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ffce5ed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ffce5ed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fce5ed2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ffce5ed2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e912101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e912101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e912101a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e912101a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e912101a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e912101a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4a9b53e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4a9b53e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e912101a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e912101a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ffce5ed2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ffce5ed2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ffce5ed2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ffce5ed2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isaienkov/mechanisms-of-action-moa-prediction-ed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simakov/keras-multilabel-neural-network-v1-2" TargetMode="External"/><Relationship Id="rId4" Type="http://schemas.openxmlformats.org/officeDocument/2006/relationships/hyperlink" Target="https://www.kaggle.com/riadalmadani/keras-nn-pca-label-smoothing" TargetMode="External"/><Relationship Id="rId5" Type="http://schemas.openxmlformats.org/officeDocument/2006/relationships/hyperlink" Target="https://www.kaggle.com/elcaiseri/moa-keras-newbaseline-initializers-featureseng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isaienkov/mechanisms-of-action-moa-prediction-eda" TargetMode="External"/><Relationship Id="rId4" Type="http://schemas.openxmlformats.org/officeDocument/2006/relationships/hyperlink" Target="https://www.kaggle.com/amiiiney/drugs-classification-mechanisms-of-action" TargetMode="External"/><Relationship Id="rId5" Type="http://schemas.openxmlformats.org/officeDocument/2006/relationships/hyperlink" Target="https://www.kaggle.com/robikscube/mechanisms-of-action-moa-prediction-start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Competition: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Mechanisms of Action (MoA) Prediction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71475" y="4452175"/>
            <a:ext cx="49992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Sammy Lahrime</a:t>
            </a:r>
            <a:endParaRPr/>
          </a:p>
        </p:txBody>
      </p:sp>
      <p:sp>
        <p:nvSpPr>
          <p:cNvPr id="56" name="Google Shape;56;p13"/>
          <p:cNvSpPr txBox="1"/>
          <p:nvPr>
            <p:ph idx="4294967295" type="body"/>
          </p:nvPr>
        </p:nvSpPr>
        <p:spPr>
          <a:xfrm>
            <a:off x="311700" y="3303400"/>
            <a:ext cx="85206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Competition Link</a:t>
            </a:r>
            <a:r>
              <a:rPr lang="en"/>
              <a:t> 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https://www.kaggle.com/isaienkov/mechanisms-of-action-moa-prediction-eda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&amp; Analysis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50" y="1152474"/>
            <a:ext cx="6542449" cy="16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66760"/>
            <a:ext cx="6542449" cy="1453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221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There are a lot of optimization techniques that were considered, however they were never fully implemented in this project. They are as follows:</a:t>
            </a:r>
            <a:endParaRPr sz="25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Adam optimizer with weight decay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K-fold-cross validation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Label Smoothing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PCA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Dropout Layers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 u="sng">
                <a:solidFill>
                  <a:schemeClr val="hlink"/>
                </a:solidFill>
                <a:hlinkClick r:id="rId3"/>
              </a:rPr>
              <a:t>https://www.kaggle.com/simakov/keras-multilabel-neural-network-v1-2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 u="sng">
                <a:solidFill>
                  <a:schemeClr val="hlink"/>
                </a:solidFill>
                <a:hlinkClick r:id="rId4"/>
              </a:rPr>
              <a:t>https://www.kaggle.com/riadalmadani/keras-nn-pca-label-smoothing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 u="sng">
                <a:solidFill>
                  <a:schemeClr val="hlink"/>
                </a:solidFill>
                <a:hlinkClick r:id="rId5"/>
              </a:rPr>
              <a:t>https://www.kaggle.com/elcaiseri/moa-keras-newbaseline-initializers-featuresengn</a:t>
            </a:r>
            <a:r>
              <a:rPr lang="en" sz="2500"/>
              <a:t> 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69500" y="26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Drug MOA prediction is an extremely useful tool in Drug research and development.</a:t>
            </a:r>
            <a:endParaRPr sz="2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160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Specifically, being able to predict Drug MOA based off of available data like Cell-viability and gene expression would be useful in the drug candidate selection process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41425"/>
            <a:ext cx="8520600" cy="15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Background: Biology Terminology</a:t>
            </a:r>
            <a:endParaRPr sz="53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110975"/>
            <a:ext cx="8520600" cy="24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Mechanism of Action - The resulting biochemical reactions of an administered drug by which the drug exerts its effects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 Expression - The biological process </a:t>
            </a:r>
            <a:r>
              <a:rPr lang="en"/>
              <a:t>interpreting</a:t>
            </a:r>
            <a:r>
              <a:rPr lang="en"/>
              <a:t> genetic information to synthesize an associated genetic product (mostly proteins)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Cell Viability - Measure of cell health after a treatment in terms of a proportion of dead and living cells pre-treatment and post-treatment.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66400"/>
            <a:ext cx="85206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Related Work</a:t>
            </a:r>
            <a:endParaRPr sz="53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1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Mechanisms of Action (MoA) Prediction EDA 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https://www.kaggle.com/isaienkov/mechanisms-of-action-moa-prediction-eda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Drugs Classification Mechanisms of Action 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https://www.kaggle.com/amiiiney/drugs-classification-mechanisms-of-action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Mechanisms of Action Prediction Starter 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https://www.kaggle.com/robikscube/mechanisms-of-action-moa-prediction-starter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Claim / Target Task</a:t>
            </a:r>
            <a:endParaRPr sz="53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500125"/>
            <a:ext cx="85206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Provided the features of gene expression data and cell viability data, classify the MoA responses of different drug samples, provided that each drug may have multiple classifications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Multi-label classification</a:t>
            </a:r>
            <a:endParaRPr sz="3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Figure 1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6726899" cy="429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0"/>
            <a:ext cx="7253400" cy="1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Intuitive Figure 2</a:t>
            </a:r>
            <a:endParaRPr sz="53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349" y="985950"/>
            <a:ext cx="5586291" cy="39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81050" y="34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Preprocess the data (described later)</a:t>
            </a:r>
            <a:endParaRPr sz="2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12750" lvl="0" marL="457200" rtl="0" algn="l">
              <a:spcBef>
                <a:spcPts val="160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Train and Tune </a:t>
            </a:r>
            <a:r>
              <a:rPr lang="en" sz="2900"/>
              <a:t>a Feed Forward Neural Network, experimenting with different optimization techniques</a:t>
            </a:r>
            <a:endParaRPr sz="2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Part One (Jupiter Demo)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50" y="1398575"/>
            <a:ext cx="4048324" cy="33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975" y="3270325"/>
            <a:ext cx="4048327" cy="10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