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2" r:id="rId2"/>
  </p:sldIdLst>
  <p:sldSz cx="1800225" cy="2519363"/>
  <p:notesSz cx="6858000" cy="9144000"/>
  <p:defaultTextStyle>
    <a:defPPr>
      <a:defRPr lang="en-US"/>
    </a:defPPr>
    <a:lvl1pPr marL="0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1pPr>
    <a:lvl2pPr marL="214678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2pPr>
    <a:lvl3pPr marL="429355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3pPr>
    <a:lvl4pPr marL="644033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4pPr>
    <a:lvl5pPr marL="858712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5pPr>
    <a:lvl6pPr marL="1073388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6pPr>
    <a:lvl7pPr marL="1288066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7pPr>
    <a:lvl8pPr marL="1502743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8pPr>
    <a:lvl9pPr marL="1717422" algn="l" defTabSz="429355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326" d="100"/>
          <a:sy n="326" d="100"/>
        </p:scale>
        <p:origin x="3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412312"/>
            <a:ext cx="1530191" cy="877112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1323249"/>
            <a:ext cx="1350169" cy="608263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134133"/>
            <a:ext cx="388174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134133"/>
            <a:ext cx="1142018" cy="213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628092"/>
            <a:ext cx="1552694" cy="1047985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685991"/>
            <a:ext cx="1552694" cy="551110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670664"/>
            <a:ext cx="765096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670664"/>
            <a:ext cx="765096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34133"/>
            <a:ext cx="1552694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617594"/>
            <a:ext cx="761579" cy="30267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920267"/>
            <a:ext cx="761579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617594"/>
            <a:ext cx="765330" cy="30267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920267"/>
            <a:ext cx="765330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67958"/>
            <a:ext cx="580619" cy="58785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362742"/>
            <a:ext cx="911364" cy="1790381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55809"/>
            <a:ext cx="580619" cy="140022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67958"/>
            <a:ext cx="580619" cy="587851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362742"/>
            <a:ext cx="911364" cy="1790381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755809"/>
            <a:ext cx="580619" cy="1400229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134133"/>
            <a:ext cx="155269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670664"/>
            <a:ext cx="155269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2335077"/>
            <a:ext cx="40505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78FD-AFD6-1848-B5ED-57FA2B48A92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2335077"/>
            <a:ext cx="6075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2335077"/>
            <a:ext cx="40505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322F-7697-0647-8059-F00F2C7515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8" y="368778"/>
            <a:ext cx="1751471" cy="2117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577" tIns="20788" rIns="41577" bIns="207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1566" y="494660"/>
            <a:ext cx="997847" cy="513806"/>
            <a:chOff x="2969110" y="1172538"/>
            <a:chExt cx="2194560" cy="1130010"/>
          </a:xfrm>
        </p:grpSpPr>
        <p:sp>
          <p:nvSpPr>
            <p:cNvPr id="5" name="Rectangle 4"/>
            <p:cNvSpPr/>
            <p:nvPr/>
          </p:nvSpPr>
          <p:spPr>
            <a:xfrm>
              <a:off x="2969110" y="1172538"/>
              <a:ext cx="2194560" cy="623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577" tIns="21280" rIns="41577" bIns="2128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29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69110" y="1693346"/>
              <a:ext cx="2194560" cy="60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endereco</a:t>
              </a:r>
              <a:endParaRPr lang="en-US" sz="1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5063" y="-21658"/>
            <a:ext cx="10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cliente1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8388" y="1291266"/>
            <a:ext cx="122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setEndereco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1566" y="1706130"/>
            <a:ext cx="997847" cy="283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577" tIns="21280" rIns="41577" bIns="2128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566" y="1935119"/>
            <a:ext cx="99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endereco</a:t>
            </a:r>
            <a:endParaRPr lang="en-US" sz="1200" dirty="0"/>
          </a:p>
        </p:txBody>
      </p:sp>
      <p:sp>
        <p:nvSpPr>
          <p:cNvPr id="3" name="Double Bracket 2"/>
          <p:cNvSpPr/>
          <p:nvPr/>
        </p:nvSpPr>
        <p:spPr>
          <a:xfrm>
            <a:off x="82061" y="1475080"/>
            <a:ext cx="1650429" cy="764994"/>
          </a:xfrm>
          <a:prstGeom prst="bracketPair">
            <a:avLst>
              <a:gd name="adj" fmla="val 10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1577" tIns="20788" rIns="41577" bIns="207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9"/>
          </a:p>
        </p:txBody>
      </p:sp>
      <p:sp>
        <p:nvSpPr>
          <p:cNvPr id="2" name="TextBox 1"/>
          <p:cNvSpPr txBox="1"/>
          <p:nvPr/>
        </p:nvSpPr>
        <p:spPr>
          <a:xfrm>
            <a:off x="503582" y="1719127"/>
            <a:ext cx="793808" cy="26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91" dirty="0" err="1" smtClean="0">
                <a:solidFill>
                  <a:schemeClr val="accent1"/>
                </a:solidFill>
              </a:rPr>
              <a:t>Avenida</a:t>
            </a:r>
            <a:r>
              <a:rPr lang="en-US" sz="1091" dirty="0" smtClean="0">
                <a:solidFill>
                  <a:schemeClr val="accent1"/>
                </a:solidFill>
              </a:rPr>
              <a:t> JK</a:t>
            </a:r>
            <a:endParaRPr lang="en-US" sz="109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81" y="505714"/>
            <a:ext cx="793807" cy="26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91" dirty="0" err="1" smtClean="0">
                <a:solidFill>
                  <a:schemeClr val="accent1"/>
                </a:solidFill>
              </a:rPr>
              <a:t>Avenida</a:t>
            </a:r>
            <a:r>
              <a:rPr lang="en-US" sz="1091" dirty="0" smtClean="0">
                <a:solidFill>
                  <a:schemeClr val="accent1"/>
                </a:solidFill>
              </a:rPr>
              <a:t> JK</a:t>
            </a:r>
            <a:endParaRPr lang="en-US" sz="1091" dirty="0">
              <a:solidFill>
                <a:schemeClr val="accent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6200000">
            <a:off x="859151" y="1115669"/>
            <a:ext cx="1311558" cy="2163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 autoUpdateAnimBg="0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23</cp:revision>
  <cp:lastPrinted>2017-10-21T05:01:58Z</cp:lastPrinted>
  <dcterms:created xsi:type="dcterms:W3CDTF">2017-10-21T04:26:39Z</dcterms:created>
  <dcterms:modified xsi:type="dcterms:W3CDTF">2017-10-21T06:20:51Z</dcterms:modified>
</cp:coreProperties>
</file>