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759450" cy="5400675"/>
  <p:notesSz cx="6858000" cy="9144000"/>
  <p:defaultTextStyle>
    <a:defPPr>
      <a:defRPr lang="en-US"/>
    </a:defPPr>
    <a:lvl1pPr marL="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1pPr>
    <a:lvl2pPr marL="354206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2pPr>
    <a:lvl3pPr marL="708413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3pPr>
    <a:lvl4pPr marL="1062620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4pPr>
    <a:lvl5pPr marL="141682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5pPr>
    <a:lvl6pPr marL="1771034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2125241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2479448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2833655" algn="l" defTabSz="708413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52" d="100"/>
          <a:sy n="152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83861"/>
            <a:ext cx="4895533" cy="1880235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836605"/>
            <a:ext cx="4319588" cy="13039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87536"/>
            <a:ext cx="1241881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87536"/>
            <a:ext cx="3653651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346420"/>
            <a:ext cx="4967526" cy="22465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614203"/>
            <a:ext cx="4967526" cy="118139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437680"/>
            <a:ext cx="244776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437680"/>
            <a:ext cx="244776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537"/>
            <a:ext cx="4967526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323916"/>
            <a:ext cx="2436517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972747"/>
            <a:ext cx="2436517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323916"/>
            <a:ext cx="2448516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972747"/>
            <a:ext cx="244851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77598"/>
            <a:ext cx="2915722" cy="383798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77598"/>
            <a:ext cx="2915722" cy="383798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87537"/>
            <a:ext cx="49675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437680"/>
            <a:ext cx="49675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3EB1-5BC0-824E-AE75-14E9BCA55A87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005627"/>
            <a:ext cx="194381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397C-D7A5-0A43-A4C1-B42EA3F7A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5" idx="2"/>
            <a:endCxn id="48" idx="0"/>
          </p:cNvCxnSpPr>
          <p:nvPr/>
        </p:nvCxnSpPr>
        <p:spPr>
          <a:xfrm flipH="1">
            <a:off x="819642" y="1468398"/>
            <a:ext cx="4695" cy="26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rminator 17"/>
          <p:cNvSpPr/>
          <p:nvPr/>
        </p:nvSpPr>
        <p:spPr>
          <a:xfrm>
            <a:off x="4185073" y="4435885"/>
            <a:ext cx="1204858" cy="7637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Fim</a:t>
            </a:r>
            <a:br>
              <a:rPr lang="pt-BR" dirty="0"/>
            </a:br>
            <a:r>
              <a:rPr lang="pt-BR" sz="3200" dirty="0"/>
              <a:t>🙌</a:t>
            </a:r>
          </a:p>
        </p:txBody>
      </p:sp>
      <p:sp>
        <p:nvSpPr>
          <p:cNvPr id="23" name="Process 22"/>
          <p:cNvSpPr/>
          <p:nvPr/>
        </p:nvSpPr>
        <p:spPr>
          <a:xfrm>
            <a:off x="2085227" y="3055864"/>
            <a:ext cx="1436400" cy="871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Imprime </a:t>
            </a:r>
            <a:r>
              <a:rPr lang="pt-BR" b="1" i="1" dirty="0" err="1"/>
              <a:t>n</a:t>
            </a:r>
            <a:r>
              <a:rPr lang="pt-BR" i="1" dirty="0"/>
              <a:t>*</a:t>
            </a:r>
            <a:r>
              <a:rPr lang="pt-BR" b="1" i="1" dirty="0" err="1"/>
              <a:t>i</a:t>
            </a:r>
            <a:endParaRPr lang="pt-BR" b="1" i="1" dirty="0"/>
          </a:p>
        </p:txBody>
      </p:sp>
      <p:sp>
        <p:nvSpPr>
          <p:cNvPr id="32" name="Process 31"/>
          <p:cNvSpPr/>
          <p:nvPr/>
        </p:nvSpPr>
        <p:spPr>
          <a:xfrm>
            <a:off x="2085227" y="1735737"/>
            <a:ext cx="1436400" cy="858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Adiciona 1 ao </a:t>
            </a:r>
            <a:r>
              <a:rPr lang="pt-BR" b="1" i="1" dirty="0" err="1" smtClean="0"/>
              <a:t>i</a:t>
            </a:r>
            <a:endParaRPr lang="pt-BR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54645" y="1877617"/>
            <a:ext cx="450764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8" name="Process 47"/>
          <p:cNvSpPr/>
          <p:nvPr/>
        </p:nvSpPr>
        <p:spPr>
          <a:xfrm>
            <a:off x="101442" y="1735737"/>
            <a:ext cx="1436400" cy="8588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Inicializa </a:t>
            </a:r>
            <a:r>
              <a:rPr lang="pt-BR" b="1" i="1" dirty="0" err="1"/>
              <a:t>i</a:t>
            </a:r>
            <a:r>
              <a:rPr lang="pt-BR" dirty="0"/>
              <a:t> com 0</a:t>
            </a:r>
            <a:endParaRPr lang="pt-B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3801" y="133598"/>
            <a:ext cx="4999254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Apresentar</a:t>
            </a:r>
            <a:r>
              <a:rPr lang="en-US" b="1" dirty="0"/>
              <a:t> a </a:t>
            </a:r>
            <a:r>
              <a:rPr lang="en-US" b="1" dirty="0" err="1"/>
              <a:t>Tabuada</a:t>
            </a:r>
            <a:r>
              <a:rPr lang="en-US" b="1" dirty="0"/>
              <a:t> de um </a:t>
            </a:r>
            <a:r>
              <a:rPr lang="en-US" b="1" dirty="0" err="1"/>
              <a:t>Número</a:t>
            </a:r>
            <a:r>
              <a:rPr lang="en-US" b="1" dirty="0"/>
              <a:t> </a:t>
            </a:r>
            <a:r>
              <a:rPr lang="en-US" b="1" dirty="0" smtClean="0"/>
              <a:t>entre 1 e </a:t>
            </a:r>
            <a:r>
              <a:rPr lang="en-US" b="1" dirty="0"/>
              <a:t>10</a:t>
            </a:r>
          </a:p>
        </p:txBody>
      </p:sp>
      <p:sp>
        <p:nvSpPr>
          <p:cNvPr id="5" name="Manual Input 4"/>
          <p:cNvSpPr/>
          <p:nvPr/>
        </p:nvSpPr>
        <p:spPr>
          <a:xfrm>
            <a:off x="106431" y="569198"/>
            <a:ext cx="1435811" cy="89920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Solicite um número </a:t>
            </a:r>
            <a:r>
              <a:rPr lang="pt-BR" b="1" i="1" dirty="0" err="1" smtClean="0"/>
              <a:t>n</a:t>
            </a:r>
            <a:r>
              <a:rPr lang="pt-BR" dirty="0" smtClean="0"/>
              <a:t> entre 1 e 10</a:t>
            </a:r>
            <a:endParaRPr lang="pt-BR" dirty="0"/>
          </a:p>
        </p:txBody>
      </p:sp>
      <p:cxnSp>
        <p:nvCxnSpPr>
          <p:cNvPr id="16" name="Straight Arrow Connector 15"/>
          <p:cNvCxnSpPr>
            <a:stCxn id="32" idx="2"/>
            <a:endCxn id="23" idx="0"/>
          </p:cNvCxnSpPr>
          <p:nvPr/>
        </p:nvCxnSpPr>
        <p:spPr>
          <a:xfrm>
            <a:off x="2803427" y="2594556"/>
            <a:ext cx="0" cy="4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897978" y="3055864"/>
            <a:ext cx="1778467" cy="87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i="1" dirty="0" err="1"/>
              <a:t>i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que 10</a:t>
            </a:r>
            <a:r>
              <a:rPr lang="en-US" dirty="0" smtClean="0"/>
              <a:t>?</a:t>
            </a:r>
          </a:p>
          <a:p>
            <a:pPr algn="ctr"/>
            <a:r>
              <a:rPr lang="pt-BR" sz="1400" dirty="0"/>
              <a:t>🤔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3"/>
            <a:endCxn id="17" idx="1"/>
          </p:cNvCxnSpPr>
          <p:nvPr/>
        </p:nvCxnSpPr>
        <p:spPr>
          <a:xfrm>
            <a:off x="3521627" y="3491464"/>
            <a:ext cx="37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0"/>
            <a:endCxn id="32" idx="3"/>
          </p:cNvCxnSpPr>
          <p:nvPr/>
        </p:nvCxnSpPr>
        <p:spPr>
          <a:xfrm rot="16200000" flipV="1">
            <a:off x="3709062" y="1977713"/>
            <a:ext cx="890717" cy="1265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2"/>
            <a:endCxn id="18" idx="0"/>
          </p:cNvCxnSpPr>
          <p:nvPr/>
        </p:nvCxnSpPr>
        <p:spPr>
          <a:xfrm rot="16200000" flipH="1">
            <a:off x="4532947" y="4181329"/>
            <a:ext cx="508821" cy="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8908" y="4028034"/>
            <a:ext cx="479618" cy="306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77" name="Straight Arrow Connector 76"/>
          <p:cNvCxnSpPr>
            <a:stCxn id="48" idx="3"/>
            <a:endCxn id="32" idx="1"/>
          </p:cNvCxnSpPr>
          <p:nvPr/>
        </p:nvCxnSpPr>
        <p:spPr>
          <a:xfrm>
            <a:off x="1537843" y="2165146"/>
            <a:ext cx="54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24</cp:revision>
  <cp:lastPrinted>2017-09-28T00:10:59Z</cp:lastPrinted>
  <dcterms:created xsi:type="dcterms:W3CDTF">2017-09-19T17:54:44Z</dcterms:created>
  <dcterms:modified xsi:type="dcterms:W3CDTF">2017-09-28T00:11:11Z</dcterms:modified>
</cp:coreProperties>
</file>