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3710"/>
  </p:normalViewPr>
  <p:slideViewPr>
    <p:cSldViewPr snapToGrid="0" snapToObjects="1">
      <p:cViewPr varScale="1">
        <p:scale>
          <a:sx n="97" d="100"/>
          <a:sy n="97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1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722B-F6A4-2748-8D05-2BDA9BCA2346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4B19-EF75-F24F-BD9E-053474EB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33CE95-797C-3A40-820B-9A694CB5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048" y="562158"/>
            <a:ext cx="4250559" cy="5436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33129-6E1D-E241-ACAC-4EFE8B21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3" t="10628" r="12722" b="9702"/>
          <a:stretch/>
        </p:blipFill>
        <p:spPr>
          <a:xfrm>
            <a:off x="1289342" y="3921959"/>
            <a:ext cx="1120008" cy="1355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D3847-CFA8-3449-949A-5F02D890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470" y="1110728"/>
            <a:ext cx="3061023" cy="2811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2CC4EE-5812-9846-AD02-E1E3FC688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23" y="1339041"/>
            <a:ext cx="1524000" cy="1524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FB5067-38E1-9447-A37E-AD4B3CBEA5F7}"/>
              </a:ext>
            </a:extLst>
          </p:cNvPr>
          <p:cNvCxnSpPr/>
          <p:nvPr/>
        </p:nvCxnSpPr>
        <p:spPr>
          <a:xfrm>
            <a:off x="1057023" y="2729948"/>
            <a:ext cx="554807" cy="11920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86EF5B-83AA-C242-98C1-64F4F6C8BF25}"/>
              </a:ext>
            </a:extLst>
          </p:cNvPr>
          <p:cNvCxnSpPr>
            <a:cxnSpLocks/>
          </p:cNvCxnSpPr>
          <p:nvPr/>
        </p:nvCxnSpPr>
        <p:spPr>
          <a:xfrm>
            <a:off x="1733186" y="1920337"/>
            <a:ext cx="2812396" cy="0"/>
          </a:xfrm>
          <a:prstGeom prst="straightConnector1">
            <a:avLst/>
          </a:prstGeom>
          <a:ln w="1270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5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</cp:revision>
  <dcterms:created xsi:type="dcterms:W3CDTF">2018-08-21T21:05:13Z</dcterms:created>
  <dcterms:modified xsi:type="dcterms:W3CDTF">2018-08-21T21:31:40Z</dcterms:modified>
</cp:coreProperties>
</file>