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4 &amp; 5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Is the game worth making? Can you make it?</a:t>
            </a:r>
            <a:endParaRPr sz="1800"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pitch doesn’t answer one of these two questions, it doesn’t need to be in your pitch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still want to include it in the pitch, make sure you downplay it in relation to things that do answer the questions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14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Be wary of “joke” games</a:t>
            </a:r>
            <a:endParaRPr sz="1800"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“Joke” games I mean things like Goat Simulator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all means, make a joke game if you want to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fine line between a good joke game and just a bad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Particularly when you’re pitching a game idea, joke games can seem like a way of excusing bad design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15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Be upfront about risks</a:t>
            </a:r>
            <a:endParaRPr sz="1800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be ambitious in what you want to try and do, but you need to explain how you’re going to make it happen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clear about the areas where you’re not sure exactly how you would go about approaching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 working in teams, so someone that can help in those areas might want to be on your team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16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Prototype the hard stuff</a:t>
            </a:r>
            <a:endParaRPr sz="1800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decide that you want to make a small prototype to help sell your idea, don’t prototype the things everyone knows how to do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need to see a character walking around and environment, we know you can do that, that doesn’t prove anything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 the unique elements of your idea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 really unique combat mechanic, or movement system, prototype that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 your hook, or your risky areas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17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Don’t show us bad art</a:t>
            </a:r>
            <a:endParaRPr sz="1800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show us lots of quick sketches to show off your art style, setting, mood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you’re a good artist, create just 1 or 2 good pieces of art to show off the style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you’re not a good artist, don’t try and create your own for the pitch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mood board instead, find images of good art that show off the sort of style you want, the setting, the type of characters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Sketches are fine to help explain gameplay and mechanics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18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Make placeholders obvious</a:t>
            </a:r>
            <a:endParaRPr sz="1800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using 3D models of characters and props that aren’t going to reflect the look/feel of the final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“engineering art”, primitive objects like cubes, spheres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important now if you are going to make a prototype because it can confuse/muddy the vision of the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really important when we do the mid-semester presentations of your games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19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Don’t polish your prototype</a:t>
            </a:r>
            <a:endParaRPr sz="1800"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prototype should be there to explain gameplay or features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put a lot of time into creating polished art this early in development you’re going to have to throw a lot of it away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shows people that you’re not really managing your time correctly and your priorities aren’t in order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okay for work in progress to look like work in progress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you’re doing something really unique and complicated with your art style you may need to violate this rule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20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Show us how you will tell your story</a:t>
            </a:r>
            <a:endParaRPr sz="1800"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game is narrative driven, the story is at the core of the game, show us how you intend to tell that story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know that you are capable of writing and telling a good story, show us some sample dialogue or writing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fall into the trap of having all story, no gameplay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way to tie the gameplay into the story and vice versa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21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VR is for VR games</a:t>
            </a:r>
            <a:endParaRPr sz="1800"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more than welcome to make a VR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use VR just for the sake of using 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VR is not changing the way you play the game, or adding to the experience in a meaningful way then it’s not worth doing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make your game a gimmick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22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[Game name here] already exists</a:t>
            </a:r>
            <a:endParaRPr sz="1800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mention that your game is like another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can’t talk about your game without referencing an existing game, either your game is not unique/different enough, or you haven’t thought it through enough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Mentioning another game is a red flag to everyone listening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there are trends in technology (VR, AR), there are trends in genres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world doesn’t need another Minecraft clone, don’t tell me that you’re making PUBG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23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Monetisation doesn’t matter...</a:t>
            </a:r>
            <a:endParaRPr sz="1800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really a big deal for these pitches because I’m not asking you to monetise these games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ever find yourself pitching an idea to a publisher or developer, the idea that all they care about is your monetisation plan is a myth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care about your game far more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doesn’t hurt to mention how you plan on monetising the game, but a pitch is not the place to talk in depth about your systems to make it happen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6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Your backstory doesn’t matter</a:t>
            </a:r>
            <a:endParaRPr sz="1800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Spending a lot of time on your games history or lore doesn’t help sell the game idea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Definitely</a:t>
            </a:r>
            <a:r>
              <a:rPr lang="en"/>
              <a:t> don’t lead with a history lesson, I don’t care what’s happened in your game world, I want to know what the player gets to do in 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some backstory for context (e.g. making a story game) keep it as short as a Star Wars intro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care about that information while they’re playing the game, not when they’re buying the game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24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Know your scope</a:t>
            </a:r>
            <a:endParaRPr sz="1800"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have an idea of what you’re going to be able to do within the time you’ve been given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in groups of 2 or 3 so plan accordingly, you’re not going to make an MMO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hours of gameplay will you have?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levels?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big is the world?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dialogue will you have?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linear is the story/progression?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25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Have an idea of the team you need</a:t>
            </a:r>
            <a:endParaRPr sz="1800"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identify your strengths and weaknesses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keep in mind what sort of person can fill the gaps in your knowledge/skills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your friend might not be the best way to get your game made on time and to a good standard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26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Don’t be a dick</a:t>
            </a:r>
            <a:endParaRPr sz="1800"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have to work with you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you’re not </a:t>
            </a:r>
            <a:r>
              <a:rPr lang="en"/>
              <a:t>pleasant</a:t>
            </a:r>
            <a:r>
              <a:rPr lang="en"/>
              <a:t> in your pitch, you’re going to be horrible to work with when we get down to the last couple of weeks and the pressure is 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will be relying on you, don’t let them down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27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Let people interrupt</a:t>
            </a:r>
            <a:endParaRPr sz="1800"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people have questions during your pitch, let them ask them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takes you off-script, go off-script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work with the natural flow of the pitch, at times it can be more of a conversation then a presentation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annoyed by it, if they’re asking questions it means they’re interested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Particularly</a:t>
            </a:r>
            <a:r>
              <a:rPr lang="en"/>
              <a:t> important when pitching your ideas to developers and publishers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pitches will often take place in informal areas like a cafe, bar or a conference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28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Be enthusiastic</a:t>
            </a:r>
            <a:endParaRPr sz="1800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going to be the most enthusiastic person about your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you’re not enthusiastic, nobody else will 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7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Don’t explain standard mechanics</a:t>
            </a:r>
            <a:endParaRPr sz="18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not giving an analysis of how your game mechanics and features 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 the mechanic/feature is at the core of the game and is unique, just mentioning that it exists is enough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7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Don’t explain standard mechanics</a:t>
            </a:r>
            <a:endParaRPr sz="1800"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not giving an analysis of how your game mechanics and features 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 the mechanic/feature is at the core of the game and is unique, just mentioning that it exists is enough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8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Pitch your creative vision</a:t>
            </a:r>
            <a:endParaRPr sz="1800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sure of what you want, don’t propose a lot of options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job is to tell us what you want to make and why you want to make 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ask people what they’re looking for, they will let you know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your game is chosen and a team is formed you can have those </a:t>
            </a:r>
            <a:r>
              <a:rPr lang="en"/>
              <a:t>discussions</a:t>
            </a:r>
            <a:r>
              <a:rPr lang="en"/>
              <a:t>, the pitch is not the place to do 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have to have every part of your game completely figured out, but your pillars should be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9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Have a hook</a:t>
            </a:r>
            <a:endParaRPr sz="18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have a unique selling point, a reason for players to choose your game over something else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pillars aren’t hooks (First-Person Shooter, Fantasy Setting, Focus on Movement), it’s not enough to </a:t>
            </a:r>
            <a:r>
              <a:rPr lang="en"/>
              <a:t>separate</a:t>
            </a:r>
            <a:r>
              <a:rPr lang="en"/>
              <a:t> your idea from other games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Pillars are to keep you, the developer, on track while you make the game, not to sell the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 the hook early in the pitch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10 &amp; 11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What does the player do? Describe your mechanics</a:t>
            </a:r>
            <a:endParaRPr sz="1800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tied into having a hook, if you establish your hook early you are set up to tell me what the player does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hook is usually going to drive the gameplay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Seems obvious, but people forget to mention the gameplay all the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not enough to just say “It’s an FPS” or “It’s an RPG”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Describe, in detail, what the player will actually be doing from moment to moment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what the player will be physically doing, what actions are they performing?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their goal?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their challenges?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12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Realism doesn’t excuse bad design</a:t>
            </a:r>
            <a:endParaRPr sz="18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 your game is a hadcore simulation, don’t limit the players fun by leaning on realism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about everything you do in a game sacrifices realism in some way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If you have an FPS and the player move really slowly, or shoots </a:t>
            </a:r>
            <a:r>
              <a:rPr lang="en"/>
              <a:t>inaccurate, it’s realistic but not fun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player walks slow, have a real reason for the design decision, a reason that impacts the gameplay/experience in a meaningful, intentional way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P.T (a horror game demo) the player walks slow, not for the sake of realism, but to help build the atmosphere of the world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74700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13 </a:t>
            </a:r>
            <a:r>
              <a:rPr lang="en" sz="3000"/>
              <a:t>|</a:t>
            </a:r>
            <a:r>
              <a:rPr lang="en"/>
              <a:t> </a:t>
            </a:r>
            <a:r>
              <a:rPr lang="en" sz="1800"/>
              <a:t>You don’t need a story</a:t>
            </a:r>
            <a:endParaRPr sz="1800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game doesn’t rely on a narrative, you don’t need to frame it in a story to provide context to the players actions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need to justify what the player is doing, as long as it’s fun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Gang Beasts is a game where random physics based dolls try throw each other off of buildings for no apparent reason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story can detract from the raw fun of the experience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try to force a story you may make design decisions that sacrifice the gameplay to make the story fit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