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 Bargh -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Documentation, C# Coding, Communication, Level, Asset and Story Development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Jack Kelly -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coding, Documentation, Ability to play Devil’s Advocate, Asset and Story Development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Wade Anderson -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Development, Research, C# Coding, Graphics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Kris Leatherby -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coding, Development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Semester: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Game proposal document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Complete project plan outline (Gantt chart, SDLC principles, etc)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Game skeleton (Mechanics and UI)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Research document (what information are we including and how does it compare to existing resources)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Alpha development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Semester: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Test requirements document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Feedback analysis for requirements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Final Prototype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