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9C59D-4761-4BC6-8BD8-D5CA6F51CC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C50234-B3D2-4862-930B-F00BC3762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7BCA6-3804-454F-8700-10DDCFCE6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CB09-9BF9-4627-A44B-C9DF6E83FD83}" type="datetimeFigureOut">
              <a:rPr lang="en-NZ" smtClean="0"/>
              <a:t>2/03/2018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D8DFB-43C9-4FB1-8E70-7C5D0979C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6C06C-00ED-4CD5-817A-CC727466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76BE-9E74-49A9-B47D-E0442362143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06539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DAB75-4201-458B-8BFA-2F24318BE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CDF05-E07E-4F3F-BEEA-B54E73E12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584FA-B525-436A-BCC0-330048D8A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CB09-9BF9-4627-A44B-C9DF6E83FD83}" type="datetimeFigureOut">
              <a:rPr lang="en-NZ" smtClean="0"/>
              <a:t>2/03/2018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26991-C5F4-4977-9A64-597357D2E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10EC6-8F26-4A0A-94A3-CEFEE6A0C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76BE-9E74-49A9-B47D-E0442362143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14444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88450E-3769-4C8D-8E6F-8BEB94DB93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51681C-86DF-4330-9FD8-889172FBBF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AF482-C8A9-4DA8-8E67-8932B38E4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CB09-9BF9-4627-A44B-C9DF6E83FD83}" type="datetimeFigureOut">
              <a:rPr lang="en-NZ" smtClean="0"/>
              <a:t>2/03/2018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49599-30B8-47F2-B6EB-2FE589E6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1DAEE-6EF2-4355-8A29-6214B3841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76BE-9E74-49A9-B47D-E0442362143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24783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51E62-F99D-4DC0-A090-E8EA95E30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4D669-EBF8-4670-A9F5-7040A280F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C8B64-F5AF-4319-8C0C-7DF15648B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CB09-9BF9-4627-A44B-C9DF6E83FD83}" type="datetimeFigureOut">
              <a:rPr lang="en-NZ" smtClean="0"/>
              <a:t>2/03/2018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524BC-AC7E-45CB-987D-338EBD7AE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4C496-DDD4-417D-8038-39CAE06E0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76BE-9E74-49A9-B47D-E0442362143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79012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60B36-5983-4B1A-B48E-8DECFED84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EBC22-4030-4436-BC96-AB11B8B57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3ADF3-A0D1-4DCC-835F-2A221BA4F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CB09-9BF9-4627-A44B-C9DF6E83FD83}" type="datetimeFigureOut">
              <a:rPr lang="en-NZ" smtClean="0"/>
              <a:t>2/03/2018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768B8-57DB-4552-A175-C1CF3B0E4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8106D-AEF7-433B-809F-3C49F493C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76BE-9E74-49A9-B47D-E0442362143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19959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F5ADD-5AE3-4C07-8877-F57748BB1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103EF-DA31-40E1-A6F0-BCB27D06B4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8407BC-B13D-4879-B358-1EA9BE81EC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49FAB5-FEAD-4169-B1A5-50A587D79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CB09-9BF9-4627-A44B-C9DF6E83FD83}" type="datetimeFigureOut">
              <a:rPr lang="en-NZ" smtClean="0"/>
              <a:t>2/03/2018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30732-2379-4707-A517-15D61C4A4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EB609-9F70-411F-A214-D9448AB5B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76BE-9E74-49A9-B47D-E0442362143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94181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B9DBA-4D12-4F28-B04A-15AB78B34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BDDD6-D7DB-436B-8705-D964666AF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50B95A-0B72-4E0D-9A1C-93AFBC1283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C28386-2945-415E-ADEB-CD8A9DCF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26E6A2-3F14-4B6B-995D-5FBC6A1F7C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99EBE4-E936-4D17-BDDE-252FAC61F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CB09-9BF9-4627-A44B-C9DF6E83FD83}" type="datetimeFigureOut">
              <a:rPr lang="en-NZ" smtClean="0"/>
              <a:t>2/03/2018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F0650D-8931-4A67-A249-91510634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20CAB0-0404-4D97-BFAF-EE51BB57F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76BE-9E74-49A9-B47D-E0442362143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19774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68C6A-279E-42A7-B850-5009EDB31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AA639F-9018-4F8F-84A2-1E278F267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CB09-9BF9-4627-A44B-C9DF6E83FD83}" type="datetimeFigureOut">
              <a:rPr lang="en-NZ" smtClean="0"/>
              <a:t>2/03/2018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FC1ACF-830E-41A2-A697-DA088E4EE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2B9A08-E9BF-4260-9B9B-48151398E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76BE-9E74-49A9-B47D-E0442362143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12157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B297B1-69F2-452A-BAB1-37AFA722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CB09-9BF9-4627-A44B-C9DF6E83FD83}" type="datetimeFigureOut">
              <a:rPr lang="en-NZ" smtClean="0"/>
              <a:t>2/03/2018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8C04D-46C9-45FF-909D-41E9C3792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08392F-FB92-4586-98D5-F560D2484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76BE-9E74-49A9-B47D-E0442362143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3625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33B64-11BC-4110-A215-ADE6A2041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76060-CA45-45FE-A13A-ECEB44810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E4085-06C2-4CF7-AFFE-70C6E11922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754790-13F3-456E-8BA3-6B3707356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CB09-9BF9-4627-A44B-C9DF6E83FD83}" type="datetimeFigureOut">
              <a:rPr lang="en-NZ" smtClean="0"/>
              <a:t>2/03/2018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20235-BD6B-45DC-BFA3-3CBAC39DD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045B1-F472-46FC-917D-2B0BF2930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76BE-9E74-49A9-B47D-E0442362143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99107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61B09-5BF8-4969-9E1A-F982B8AEF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D18969-4875-4E0E-96C6-72F8AD567C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380B97-8FD8-49E1-9364-B2BFF9130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CA0D79-1D59-4E7E-A07C-F80FCF7C9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CB09-9BF9-4627-A44B-C9DF6E83FD83}" type="datetimeFigureOut">
              <a:rPr lang="en-NZ" smtClean="0"/>
              <a:t>2/03/2018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A80A01-5C81-427C-8E73-57954A1A0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11C9F4-9FA2-4C2F-B2E0-9538C95E2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76BE-9E74-49A9-B47D-E0442362143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20666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F64509-70B5-4950-A69A-2EC427471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277CE9-4285-4894-9950-63350DAD0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85535-9428-4D12-B020-80B6428383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6CB09-9BF9-4627-A44B-C9DF6E83FD83}" type="datetimeFigureOut">
              <a:rPr lang="en-NZ" smtClean="0"/>
              <a:t>2/03/2018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40A5B-7332-4BA6-BD65-65F7BAACD0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5A8F4-B57E-4615-A0AB-FD2094F56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076BE-9E74-49A9-B47D-E0442362143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72845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2FDC1-3D86-4211-87D8-6413434D6B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17332C-B45B-4AD7-B50F-AE58CFB40B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7396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FE4D4-E5A1-4D03-B8BC-F81A4F747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FCF03-B386-4BC6-8DC2-D9BD18FA1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NZ" sz="2400" dirty="0"/>
              <a:t>Current learning resources around classic history are long winded </a:t>
            </a:r>
          </a:p>
          <a:p>
            <a:pPr>
              <a:lnSpc>
                <a:spcPct val="150000"/>
              </a:lnSpc>
            </a:pPr>
            <a:r>
              <a:rPr lang="en-NZ" sz="2400" dirty="0"/>
              <a:t>Human attention spans have grown smaller </a:t>
            </a:r>
          </a:p>
          <a:p>
            <a:pPr>
              <a:lnSpc>
                <a:spcPct val="150000"/>
              </a:lnSpc>
            </a:pPr>
            <a:r>
              <a:rPr lang="en-NZ" sz="2400" dirty="0"/>
              <a:t>Students tend to focus effort into other activities that they find enjoyable rather than school work</a:t>
            </a:r>
          </a:p>
          <a:p>
            <a:pPr>
              <a:lnSpc>
                <a:spcPct val="150000"/>
              </a:lnSpc>
            </a:pPr>
            <a:r>
              <a:rPr lang="en-NZ" sz="2400" dirty="0"/>
              <a:t>Small number of interactive learning resources are available</a:t>
            </a:r>
          </a:p>
        </p:txBody>
      </p:sp>
    </p:spTree>
    <p:extLst>
      <p:ext uri="{BB962C8B-B14F-4D97-AF65-F5344CB8AC3E}">
        <p14:creationId xmlns:p14="http://schemas.microsoft.com/office/powerpoint/2010/main" val="2559696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E881B-CD3F-42D3-B4D7-4DC8437B0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The Solution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9E3E2-48F5-4BA6-BBF0-13DD2CF77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NZ" sz="2400" dirty="0"/>
              <a:t>Interactive learning resource that resembles a video game</a:t>
            </a:r>
          </a:p>
          <a:p>
            <a:pPr lvl="1">
              <a:lnSpc>
                <a:spcPct val="150000"/>
              </a:lnSpc>
            </a:pPr>
            <a:r>
              <a:rPr lang="en-NZ" dirty="0"/>
              <a:t>A fun way to learn through interactivity</a:t>
            </a:r>
          </a:p>
          <a:p>
            <a:pPr>
              <a:lnSpc>
                <a:spcPct val="150000"/>
              </a:lnSpc>
            </a:pPr>
            <a:r>
              <a:rPr lang="en-NZ" sz="2400" dirty="0"/>
              <a:t>Interactivity has been seen as the future of learning </a:t>
            </a:r>
          </a:p>
          <a:p>
            <a:pPr>
              <a:lnSpc>
                <a:spcPct val="150000"/>
              </a:lnSpc>
            </a:pPr>
            <a:r>
              <a:rPr lang="en-NZ" sz="2400" dirty="0"/>
              <a:t>“human minds are plug-and-play devices; they’re not meant to be used alone. They’re meant to be used in networks</a:t>
            </a:r>
            <a:r>
              <a:rPr lang="en-NZ" sz="2400" dirty="0">
                <a:effectLst/>
              </a:rPr>
              <a:t>” </a:t>
            </a:r>
            <a:r>
              <a:rPr lang="en-NZ" sz="2400" dirty="0"/>
              <a:t>James Gee, A professor of literacy from Arizona State University</a:t>
            </a:r>
          </a:p>
          <a:p>
            <a:pPr lvl="1">
              <a:lnSpc>
                <a:spcPct val="150000"/>
              </a:lnSpc>
            </a:pPr>
            <a:r>
              <a:rPr lang="en-NZ" sz="2000" dirty="0"/>
              <a:t>Interactivity provides this network</a:t>
            </a:r>
            <a:endParaRPr lang="en-NZ" sz="2000" dirty="0">
              <a:effectLst/>
            </a:endParaRPr>
          </a:p>
          <a:p>
            <a:pPr>
              <a:lnSpc>
                <a:spcPct val="150000"/>
              </a:lnSpc>
            </a:pPr>
            <a:endParaRPr lang="en-NZ" dirty="0"/>
          </a:p>
          <a:p>
            <a:pPr>
              <a:lnSpc>
                <a:spcPct val="150000"/>
              </a:lnSpc>
            </a:pPr>
            <a:endParaRPr lang="en-NZ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856338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105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The Problem</vt:lpstr>
      <vt:lpstr>The Solution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Wade.Anderson</dc:creator>
  <cp:lastModifiedBy>Wade.Anderson</cp:lastModifiedBy>
  <cp:revision>5</cp:revision>
  <dcterms:created xsi:type="dcterms:W3CDTF">2018-03-02T01:40:50Z</dcterms:created>
  <dcterms:modified xsi:type="dcterms:W3CDTF">2018-03-02T01:59:23Z</dcterms:modified>
</cp:coreProperties>
</file>