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Bargh" userId="1003BFFD95C82795@LIVE.COM" providerId="AD" clId="Web-{241275D0-825A-4DBE-BE1B-95E04EC80D98}"/>
    <pc:docChg chg="addSld modSld modSection">
      <pc:chgData name="Liam.Bargh" userId="1003BFFD95C82795@LIVE.COM" providerId="AD" clId="Web-{241275D0-825A-4DBE-BE1B-95E04EC80D98}" dt="2018-02-16T01:03:33.382" v="939"/>
      <pc:docMkLst>
        <pc:docMk/>
      </pc:docMkLst>
      <pc:sldChg chg="modSp">
        <pc:chgData name="Liam.Bargh" userId="1003BFFD95C82795@LIVE.COM" providerId="AD" clId="Web-{241275D0-825A-4DBE-BE1B-95E04EC80D98}" dt="2018-02-16T00:38:56.782" v="45"/>
        <pc:sldMkLst>
          <pc:docMk/>
          <pc:sldMk cId="4141345911" sldId="256"/>
        </pc:sldMkLst>
        <pc:spChg chg="mod">
          <ac:chgData name="Liam.Bargh" userId="1003BFFD95C82795@LIVE.COM" providerId="AD" clId="Web-{241275D0-825A-4DBE-BE1B-95E04EC80D98}" dt="2018-02-16T00:38:56.782" v="45"/>
          <ac:spMkLst>
            <pc:docMk/>
            <pc:sldMk cId="4141345911" sldId="256"/>
            <ac:spMk id="2" creationId="{00000000-0000-0000-0000-000000000000}"/>
          </ac:spMkLst>
        </pc:spChg>
        <pc:spChg chg="mod">
          <ac:chgData name="Liam.Bargh" userId="1003BFFD95C82795@LIVE.COM" providerId="AD" clId="Web-{241275D0-825A-4DBE-BE1B-95E04EC80D98}" dt="2018-02-16T00:38:43.797" v="40"/>
          <ac:spMkLst>
            <pc:docMk/>
            <pc:sldMk cId="4141345911" sldId="256"/>
            <ac:spMk id="3" creationId="{00000000-0000-0000-0000-000000000000}"/>
          </ac:spMkLst>
        </pc:spChg>
      </pc:sldChg>
      <pc:sldChg chg="modSp new">
        <pc:chgData name="Liam.Bargh" userId="1003BFFD95C82795@LIVE.COM" providerId="AD" clId="Web-{241275D0-825A-4DBE-BE1B-95E04EC80D98}" dt="2018-02-16T01:02:57.833" v="920"/>
        <pc:sldMkLst>
          <pc:docMk/>
          <pc:sldMk cId="2275079035" sldId="257"/>
        </pc:sldMkLst>
        <pc:spChg chg="mod">
          <ac:chgData name="Liam.Bargh" userId="1003BFFD95C82795@LIVE.COM" providerId="AD" clId="Web-{241275D0-825A-4DBE-BE1B-95E04EC80D98}" dt="2018-02-16T00:42:39.056" v="375"/>
          <ac:spMkLst>
            <pc:docMk/>
            <pc:sldMk cId="2275079035" sldId="257"/>
            <ac:spMk id="2" creationId="{80F5E5D2-8715-4582-A268-8308D21B3A4F}"/>
          </ac:spMkLst>
        </pc:spChg>
        <pc:spChg chg="mod">
          <ac:chgData name="Liam.Bargh" userId="1003BFFD95C82795@LIVE.COM" providerId="AD" clId="Web-{241275D0-825A-4DBE-BE1B-95E04EC80D98}" dt="2018-02-16T01:02:57.833" v="920"/>
          <ac:spMkLst>
            <pc:docMk/>
            <pc:sldMk cId="2275079035" sldId="257"/>
            <ac:spMk id="3" creationId="{8B8B7686-CA3D-446D-8D65-C512BD6B7B3A}"/>
          </ac:spMkLst>
        </pc:spChg>
      </pc:sldChg>
      <pc:sldChg chg="modSp new">
        <pc:chgData name="Liam.Bargh" userId="1003BFFD95C82795@LIVE.COM" providerId="AD" clId="Web-{241275D0-825A-4DBE-BE1B-95E04EC80D98}" dt="2018-02-16T01:03:30.585" v="936"/>
        <pc:sldMkLst>
          <pc:docMk/>
          <pc:sldMk cId="1796083265" sldId="258"/>
        </pc:sldMkLst>
        <pc:spChg chg="mod">
          <ac:chgData name="Liam.Bargh" userId="1003BFFD95C82795@LIVE.COM" providerId="AD" clId="Web-{241275D0-825A-4DBE-BE1B-95E04EC80D98}" dt="2018-02-16T01:01:52.723" v="903"/>
          <ac:spMkLst>
            <pc:docMk/>
            <pc:sldMk cId="1796083265" sldId="258"/>
            <ac:spMk id="2" creationId="{237163D4-4CDF-4417-8977-25E4E6850074}"/>
          </ac:spMkLst>
        </pc:spChg>
        <pc:spChg chg="mod">
          <ac:chgData name="Liam.Bargh" userId="1003BFFD95C82795@LIVE.COM" providerId="AD" clId="Web-{241275D0-825A-4DBE-BE1B-95E04EC80D98}" dt="2018-02-16T01:03:30.585" v="936"/>
          <ac:spMkLst>
            <pc:docMk/>
            <pc:sldMk cId="1796083265" sldId="258"/>
            <ac:spMk id="3" creationId="{C1816A4D-0FA4-4297-B935-641201DEEEEF}"/>
          </ac:spMkLst>
        </pc:spChg>
      </pc:sldChg>
      <pc:sldChg chg="new">
        <pc:chgData name="Liam.Bargh" userId="1003BFFD95C82795@LIVE.COM" providerId="AD" clId="Web-{241275D0-825A-4DBE-BE1B-95E04EC80D98}" dt="2018-02-16T01:03:33.382" v="939"/>
        <pc:sldMkLst>
          <pc:docMk/>
          <pc:sldMk cId="3849781001" sldId="25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2/16/2018</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FF1211-4E0C-4AB3-B04F-585959BDAFE8}" type="datetimeFigureOut">
              <a:rPr lang="en-US" dirty="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DECAF-D3BE-4069-9C78-642ECCD01477}" type="datetimeFigureOut">
              <a:rPr lang="en-US" dirty="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BDC27-E420-4878-9EE6-7B9656D6442A}" type="datetimeFigureOut">
              <a:rPr lang="en-US" dirty="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22DC73-F065-42F5-A9F2-D90B2E42A0B3}"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BEA702-9B29-41CC-9BCC-3DF8A0D379FE}" type="datetimeFigureOut">
              <a:rPr lang="en-US" dirty="0"/>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7649AC-CB8F-4FF1-9A34-5861C74DD0A7}" type="datetimeFigureOut">
              <a:rPr lang="en-US" dirty="0"/>
              <a:t>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2/16/2018</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IT701 Project Pitch</a:t>
            </a:r>
            <a:endParaRPr lang="en-US" err="1"/>
          </a:p>
        </p:txBody>
      </p:sp>
      <p:sp>
        <p:nvSpPr>
          <p:cNvPr id="3" name="Subtitle 2"/>
          <p:cNvSpPr>
            <a:spLocks noGrp="1"/>
          </p:cNvSpPr>
          <p:nvPr>
            <p:ph type="subTitle" idx="1"/>
          </p:nvPr>
        </p:nvSpPr>
        <p:spPr/>
        <p:txBody>
          <a:bodyPr/>
          <a:lstStyle/>
          <a:p>
            <a:r>
              <a:rPr lang="en-US"/>
              <a:t>Liam </a:t>
            </a:r>
            <a:r>
              <a:rPr lang="en-US" err="1"/>
              <a:t>Bargh</a:t>
            </a:r>
            <a:r>
              <a:rPr lang="en-US"/>
              <a:t>, Jack Kelly, Kris </a:t>
            </a:r>
            <a:r>
              <a:rPr lang="en-US" err="1"/>
              <a:t>Leatherby</a:t>
            </a:r>
            <a:r>
              <a:rPr lang="en-US"/>
              <a:t>, Wade Anderson</a:t>
            </a:r>
          </a:p>
        </p:txBody>
      </p:sp>
    </p:spTree>
    <p:extLst>
      <p:ext uri="{BB962C8B-B14F-4D97-AF65-F5344CB8AC3E}">
        <p14:creationId xmlns:p14="http://schemas.microsoft.com/office/powerpoint/2010/main" val="414134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E5D2-8715-4582-A268-8308D21B3A4F}"/>
              </a:ext>
            </a:extLst>
          </p:cNvPr>
          <p:cNvSpPr>
            <a:spLocks noGrp="1"/>
          </p:cNvSpPr>
          <p:nvPr>
            <p:ph type="title"/>
          </p:nvPr>
        </p:nvSpPr>
        <p:spPr/>
        <p:txBody>
          <a:bodyPr/>
          <a:lstStyle/>
          <a:p>
            <a:r>
              <a:rPr lang="en-US"/>
              <a:t>What is </a:t>
            </a:r>
            <a:r>
              <a:rPr lang="en-US" err="1"/>
              <a:t>Edufuture</a:t>
            </a:r>
          </a:p>
        </p:txBody>
      </p:sp>
      <p:sp>
        <p:nvSpPr>
          <p:cNvPr id="3" name="Content Placeholder 2">
            <a:extLst>
              <a:ext uri="{FF2B5EF4-FFF2-40B4-BE49-F238E27FC236}">
                <a16:creationId xmlns:a16="http://schemas.microsoft.com/office/drawing/2014/main" id="{8B8B7686-CA3D-446D-8D65-C512BD6B7B3A}"/>
              </a:ext>
            </a:extLst>
          </p:cNvPr>
          <p:cNvSpPr>
            <a:spLocks noGrp="1"/>
          </p:cNvSpPr>
          <p:nvPr>
            <p:ph sz="quarter" idx="13"/>
          </p:nvPr>
        </p:nvSpPr>
        <p:spPr/>
        <p:txBody>
          <a:bodyPr/>
          <a:lstStyle/>
          <a:p>
            <a:r>
              <a:rPr lang="en-US" err="1"/>
              <a:t>EduFuture</a:t>
            </a:r>
            <a:r>
              <a:rPr lang="en-US"/>
              <a:t> is a new Zealand company that focuses on creating It based resources for education with a focus on the new </a:t>
            </a:r>
            <a:r>
              <a:rPr lang="en-US" err="1"/>
              <a:t>zealand</a:t>
            </a:r>
            <a:r>
              <a:rPr lang="en-US"/>
              <a:t> education system</a:t>
            </a:r>
          </a:p>
          <a:p>
            <a:r>
              <a:rPr lang="en-US" err="1"/>
              <a:t>Edufuture's</a:t>
            </a:r>
            <a:r>
              <a:rPr lang="en-US"/>
              <a:t> goal is to create interactive resources to encourage student engagement and cater to limited attention spans</a:t>
            </a:r>
          </a:p>
          <a:p>
            <a:r>
              <a:rPr lang="en-US" err="1"/>
              <a:t>Edufuture</a:t>
            </a:r>
            <a:r>
              <a:rPr lang="en-US"/>
              <a:t> aims to fill an hole in the market for interactive resources</a:t>
            </a:r>
          </a:p>
        </p:txBody>
      </p:sp>
    </p:spTree>
    <p:extLst>
      <p:ext uri="{BB962C8B-B14F-4D97-AF65-F5344CB8AC3E}">
        <p14:creationId xmlns:p14="http://schemas.microsoft.com/office/powerpoint/2010/main" val="227507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63D4-4CDF-4417-8977-25E4E6850074}"/>
              </a:ext>
            </a:extLst>
          </p:cNvPr>
          <p:cNvSpPr>
            <a:spLocks noGrp="1"/>
          </p:cNvSpPr>
          <p:nvPr>
            <p:ph type="title"/>
          </p:nvPr>
        </p:nvSpPr>
        <p:spPr/>
        <p:txBody>
          <a:bodyPr/>
          <a:lstStyle/>
          <a:p>
            <a:r>
              <a:rPr lang="en-US"/>
              <a:t>What is Pantheon</a:t>
            </a:r>
          </a:p>
        </p:txBody>
      </p:sp>
      <p:sp>
        <p:nvSpPr>
          <p:cNvPr id="3" name="Content Placeholder 2">
            <a:extLst>
              <a:ext uri="{FF2B5EF4-FFF2-40B4-BE49-F238E27FC236}">
                <a16:creationId xmlns:a16="http://schemas.microsoft.com/office/drawing/2014/main" id="{C1816A4D-0FA4-4297-B935-641201DEEEEF}"/>
              </a:ext>
            </a:extLst>
          </p:cNvPr>
          <p:cNvSpPr>
            <a:spLocks noGrp="1"/>
          </p:cNvSpPr>
          <p:nvPr>
            <p:ph sz="quarter" idx="13"/>
          </p:nvPr>
        </p:nvSpPr>
        <p:spPr/>
        <p:txBody>
          <a:bodyPr/>
          <a:lstStyle/>
          <a:p>
            <a:r>
              <a:rPr lang="en-US"/>
              <a:t>Pantheon aims to create an interactive resources that as individuals play through they obtain knowledge surrounding the Greek history and Mythology that Is used in the classical studies at NCEA LVL1-LVL3</a:t>
            </a:r>
          </a:p>
          <a:p>
            <a:r>
              <a:rPr lang="en-US"/>
              <a:t>Our individual goal is to create a prototype of Pantheon</a:t>
            </a:r>
          </a:p>
        </p:txBody>
      </p:sp>
    </p:spTree>
    <p:extLst>
      <p:ext uri="{BB962C8B-B14F-4D97-AF65-F5344CB8AC3E}">
        <p14:creationId xmlns:p14="http://schemas.microsoft.com/office/powerpoint/2010/main" val="17960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A549-0C75-4D8F-91FC-C48684879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B3B608-EC8E-457F-9418-6811828C7B58}"/>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8497810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Main Event</vt:lpstr>
      <vt:lpstr>IT701 Project Pitch</vt:lpstr>
      <vt:lpstr>What is Edufuture</vt:lpstr>
      <vt:lpstr>What is Pantheon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IT701 Project Pitch</dc:title>
  <cp:revision>1</cp:revision>
  <dcterms:modified xsi:type="dcterms:W3CDTF">2018-02-16T01:04:01Z</dcterms:modified>
</cp:coreProperties>
</file>