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2"/>
    <p:sldId id="310" r:id="rId3"/>
  </p:sldIdLst>
  <p:sldSz cx="12188825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7" d="100"/>
          <a:sy n="117" d="100"/>
        </p:scale>
        <p:origin x="84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ka Michael" userId="4715562392bbd75e" providerId="LiveId" clId="{D97BA882-849A-4B49-91A7-E73CB66A7DCB}"/>
    <pc:docChg chg="delSld">
      <pc:chgData name="Enrika Michael" userId="4715562392bbd75e" providerId="LiveId" clId="{D97BA882-849A-4B49-91A7-E73CB66A7DCB}" dt="2019-12-01T17:36:23.828" v="8" actId="2696"/>
      <pc:docMkLst>
        <pc:docMk/>
      </pc:docMkLst>
      <pc:sldChg chg="del">
        <pc:chgData name="Enrika Michael" userId="4715562392bbd75e" providerId="LiveId" clId="{D97BA882-849A-4B49-91A7-E73CB66A7DCB}" dt="2019-12-01T17:36:23.668" v="0" actId="2696"/>
        <pc:sldMkLst>
          <pc:docMk/>
          <pc:sldMk cId="3106206852" sldId="311"/>
        </pc:sldMkLst>
      </pc:sldChg>
      <pc:sldChg chg="del">
        <pc:chgData name="Enrika Michael" userId="4715562392bbd75e" providerId="LiveId" clId="{D97BA882-849A-4B49-91A7-E73CB66A7DCB}" dt="2019-12-01T17:36:23.774" v="2" actId="2696"/>
        <pc:sldMkLst>
          <pc:docMk/>
          <pc:sldMk cId="462238070" sldId="312"/>
        </pc:sldMkLst>
      </pc:sldChg>
      <pc:sldChg chg="del">
        <pc:chgData name="Enrika Michael" userId="4715562392bbd75e" providerId="LiveId" clId="{D97BA882-849A-4B49-91A7-E73CB66A7DCB}" dt="2019-12-01T17:36:23.709" v="1" actId="2696"/>
        <pc:sldMkLst>
          <pc:docMk/>
          <pc:sldMk cId="4206988261" sldId="313"/>
        </pc:sldMkLst>
      </pc:sldChg>
      <pc:sldChg chg="del">
        <pc:chgData name="Enrika Michael" userId="4715562392bbd75e" providerId="LiveId" clId="{D97BA882-849A-4B49-91A7-E73CB66A7DCB}" dt="2019-12-01T17:36:23.801" v="3" actId="2696"/>
        <pc:sldMkLst>
          <pc:docMk/>
          <pc:sldMk cId="2478160142" sldId="314"/>
        </pc:sldMkLst>
      </pc:sldChg>
      <pc:sldChg chg="del">
        <pc:chgData name="Enrika Michael" userId="4715562392bbd75e" providerId="LiveId" clId="{D97BA882-849A-4B49-91A7-E73CB66A7DCB}" dt="2019-12-01T17:36:23.804" v="4" actId="2696"/>
        <pc:sldMkLst>
          <pc:docMk/>
          <pc:sldMk cId="2681425051" sldId="315"/>
        </pc:sldMkLst>
      </pc:sldChg>
      <pc:sldChg chg="del">
        <pc:chgData name="Enrika Michael" userId="4715562392bbd75e" providerId="LiveId" clId="{D97BA882-849A-4B49-91A7-E73CB66A7DCB}" dt="2019-12-01T17:36:23.807" v="5" actId="2696"/>
        <pc:sldMkLst>
          <pc:docMk/>
          <pc:sldMk cId="2590506655" sldId="316"/>
        </pc:sldMkLst>
      </pc:sldChg>
      <pc:sldChg chg="del">
        <pc:chgData name="Enrika Michael" userId="4715562392bbd75e" providerId="LiveId" clId="{D97BA882-849A-4B49-91A7-E73CB66A7DCB}" dt="2019-12-01T17:36:23.815" v="6" actId="2696"/>
        <pc:sldMkLst>
          <pc:docMk/>
          <pc:sldMk cId="1735722345" sldId="317"/>
        </pc:sldMkLst>
      </pc:sldChg>
      <pc:sldChg chg="del">
        <pc:chgData name="Enrika Michael" userId="4715562392bbd75e" providerId="LiveId" clId="{D97BA882-849A-4B49-91A7-E73CB66A7DCB}" dt="2019-12-01T17:36:23.819" v="7" actId="2696"/>
        <pc:sldMkLst>
          <pc:docMk/>
          <pc:sldMk cId="2765137111" sldId="318"/>
        </pc:sldMkLst>
      </pc:sldChg>
      <pc:sldChg chg="del">
        <pc:chgData name="Enrika Michael" userId="4715562392bbd75e" providerId="LiveId" clId="{D97BA882-849A-4B49-91A7-E73CB66A7DCB}" dt="2019-12-01T17:36:23.828" v="8" actId="2696"/>
        <pc:sldMkLst>
          <pc:docMk/>
          <pc:sldMk cId="1108506989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12/1/2019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1" dirty="0" err="1"/>
              <a:t>str.maketrans</a:t>
            </a:r>
            <a:r>
              <a:rPr lang="en-US" sz="4800" i="1" dirty="0"/>
              <a:t>(), translate()</a:t>
            </a:r>
            <a:endParaRPr lang="en-US" i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Algerian" panose="04020705040A02060702" pitchFamily="82" charset="0"/>
              </a:rPr>
              <a:t>Karakter dizilerinin metotları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275012" y="533400"/>
            <a:ext cx="9144001" cy="1371600"/>
          </a:xfrm>
        </p:spPr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işe</a:t>
            </a:r>
            <a:r>
              <a:rPr lang="en-US" dirty="0"/>
              <a:t> </a:t>
            </a:r>
            <a:r>
              <a:rPr lang="en-US" dirty="0" err="1"/>
              <a:t>yarar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732212" y="2076956"/>
            <a:ext cx="9134391" cy="4114801"/>
          </a:xfrm>
        </p:spPr>
        <p:txBody>
          <a:bodyPr/>
          <a:lstStyle/>
          <a:p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dönüşümlerini</a:t>
            </a:r>
            <a:r>
              <a:rPr lang="en-US" dirty="0"/>
              <a:t> </a:t>
            </a:r>
            <a:r>
              <a:rPr lang="en-US" dirty="0" err="1"/>
              <a:t>sağlar</a:t>
            </a:r>
            <a:endParaRPr lang="en-US" dirty="0"/>
          </a:p>
          <a:p>
            <a:r>
              <a:rPr lang="en-US" dirty="0" err="1"/>
              <a:t>Türkçe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sorunlarını</a:t>
            </a:r>
            <a:r>
              <a:rPr lang="en-US" dirty="0"/>
              <a:t> </a:t>
            </a:r>
            <a:r>
              <a:rPr lang="en-US" dirty="0" err="1"/>
              <a:t>çözer</a:t>
            </a:r>
            <a:endParaRPr lang="en-US" dirty="0"/>
          </a:p>
          <a:p>
            <a:r>
              <a:rPr lang="en-US" dirty="0" err="1"/>
              <a:t>Sözlükler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dönüşüm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endParaRPr lang="en-US" dirty="0"/>
          </a:p>
        </p:txBody>
      </p:sp>
      <p:pic>
        <p:nvPicPr>
          <p:cNvPr id="1026" name="Picture 2" descr="Image result for türkçe karakter sorunu">
            <a:extLst>
              <a:ext uri="{FF2B5EF4-FFF2-40B4-BE49-F238E27FC236}">
                <a16:creationId xmlns:a16="http://schemas.microsoft.com/office/drawing/2014/main" id="{139AF13D-B9CB-43C3-9A8E-998C4026C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2057400"/>
            <a:ext cx="3886200" cy="308837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11</TotalTime>
  <Words>23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Algerian</vt:lpstr>
      <vt:lpstr>Arial</vt:lpstr>
      <vt:lpstr>Corbel</vt:lpstr>
      <vt:lpstr>Digital Blue Tunnel 16x9</vt:lpstr>
      <vt:lpstr>str.maketrans(), translate()</vt:lpstr>
      <vt:lpstr>Ne işe yarar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str.maketrans(), translate()</dc:title>
  <dc:creator>Enrika Michael</dc:creator>
  <cp:lastModifiedBy>Enrika Michael</cp:lastModifiedBy>
  <cp:revision>2</cp:revision>
  <dcterms:created xsi:type="dcterms:W3CDTF">2019-12-01T17:25:14Z</dcterms:created>
  <dcterms:modified xsi:type="dcterms:W3CDTF">2019-12-01T17:36:26Z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