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9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85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04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7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9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C1A1-7DED-468F-ACD0-020C1E211B99}" type="datetimeFigureOut">
              <a:rPr lang="ru-RU" smtClean="0"/>
              <a:t>20.11.2020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E2BD-0BB3-498F-9A5F-2ACF75AF8C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0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7545" y="112156"/>
            <a:ext cx="757881" cy="7661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797642" y="1904449"/>
            <a:ext cx="757881" cy="766119"/>
          </a:xfrm>
          <a:prstGeom prst="ellipse">
            <a:avLst/>
          </a:prstGeom>
          <a:gradFill>
            <a:gsLst>
              <a:gs pos="0">
                <a:srgbClr val="C00000"/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5400000" scaled="1"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797642" y="112155"/>
            <a:ext cx="757881" cy="7661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7545" y="1921706"/>
            <a:ext cx="757881" cy="7661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1392353" y="1091338"/>
            <a:ext cx="757881" cy="7661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Прямая со стрелкой 9"/>
          <p:cNvCxnSpPr>
            <a:stCxn id="4" idx="6"/>
            <a:endCxn id="6" idx="2"/>
          </p:cNvCxnSpPr>
          <p:nvPr/>
        </p:nvCxnSpPr>
        <p:spPr>
          <a:xfrm flipV="1">
            <a:off x="775426" y="495215"/>
            <a:ext cx="20222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7" idx="6"/>
            <a:endCxn id="5" idx="2"/>
          </p:cNvCxnSpPr>
          <p:nvPr/>
        </p:nvCxnSpPr>
        <p:spPr>
          <a:xfrm flipV="1">
            <a:off x="775426" y="2287509"/>
            <a:ext cx="2022216" cy="17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6" idx="4"/>
            <a:endCxn id="5" idx="0"/>
          </p:cNvCxnSpPr>
          <p:nvPr/>
        </p:nvCxnSpPr>
        <p:spPr>
          <a:xfrm>
            <a:off x="3176583" y="878274"/>
            <a:ext cx="0" cy="1026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4"/>
            <a:endCxn id="7" idx="0"/>
          </p:cNvCxnSpPr>
          <p:nvPr/>
        </p:nvCxnSpPr>
        <p:spPr>
          <a:xfrm>
            <a:off x="396486" y="878275"/>
            <a:ext cx="0" cy="104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7"/>
          </p:cNvCxnSpPr>
          <p:nvPr/>
        </p:nvCxnSpPr>
        <p:spPr>
          <a:xfrm flipV="1">
            <a:off x="664437" y="1636763"/>
            <a:ext cx="758397" cy="39713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6"/>
            <a:endCxn id="5" idx="1"/>
          </p:cNvCxnSpPr>
          <p:nvPr/>
        </p:nvCxnSpPr>
        <p:spPr>
          <a:xfrm>
            <a:off x="2150234" y="1474398"/>
            <a:ext cx="758397" cy="54224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5642" y="310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245642" y="2102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025739" y="3105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620450" y="133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025739" y="2102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699906" y="170447"/>
            <a:ext cx="5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18445" y="120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1699906" y="2265083"/>
            <a:ext cx="5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146100" y="1168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50299" y="15255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-2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2494442" y="1452097"/>
            <a:ext cx="5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96471"/>
              </p:ext>
            </p:extLst>
          </p:nvPr>
        </p:nvGraphicFramePr>
        <p:xfrm>
          <a:off x="3792992" y="97415"/>
          <a:ext cx="2457624" cy="265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4"/>
                <a:gridCol w="409604"/>
                <a:gridCol w="409604"/>
                <a:gridCol w="409604"/>
                <a:gridCol w="409604"/>
                <a:gridCol w="409604"/>
              </a:tblGrid>
              <a:tr h="44319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, j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</a:tr>
              <a:tr h="4431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31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31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31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-2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31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83515"/>
              </p:ext>
            </p:extLst>
          </p:nvPr>
        </p:nvGraphicFramePr>
        <p:xfrm>
          <a:off x="6498557" y="76896"/>
          <a:ext cx="2398080" cy="266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16"/>
                <a:gridCol w="479616"/>
                <a:gridCol w="479616"/>
                <a:gridCol w="479616"/>
                <a:gridCol w="479616"/>
              </a:tblGrid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(1)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(2)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(3)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(4)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-2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(5)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7712"/>
              </p:ext>
            </p:extLst>
          </p:nvPr>
        </p:nvGraphicFramePr>
        <p:xfrm>
          <a:off x="9311956" y="71414"/>
          <a:ext cx="2158660" cy="2666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665"/>
                <a:gridCol w="539665"/>
                <a:gridCol w="539665"/>
                <a:gridCol w="539665"/>
              </a:tblGrid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(1)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(2)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(3)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(4)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4443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(5)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5235" y="340114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V(1) =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03457" y="284714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42" name="Двойные круглые скобки 41"/>
          <p:cNvSpPr/>
          <p:nvPr/>
        </p:nvSpPr>
        <p:spPr>
          <a:xfrm>
            <a:off x="982104" y="2986022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531304" y="3392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1931097" y="284714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45" name="Двойные круглые скобки 44"/>
          <p:cNvSpPr/>
          <p:nvPr/>
        </p:nvSpPr>
        <p:spPr>
          <a:xfrm>
            <a:off x="1796123" y="2976077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2339231" y="3401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2742249" y="2861449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8" name="Двойные круглые скобки 47"/>
          <p:cNvSpPr/>
          <p:nvPr/>
        </p:nvSpPr>
        <p:spPr>
          <a:xfrm>
            <a:off x="10595867" y="2972421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8235748" y="338411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1</a:t>
            </a:r>
            <a:r>
              <a:rPr lang="en-US" dirty="0"/>
              <a:t>P(0</a:t>
            </a:r>
            <a:r>
              <a:rPr lang="en-US" dirty="0" smtClean="0"/>
              <a:t>) =</a:t>
            </a:r>
            <a:endParaRPr lang="ru-RU" dirty="0"/>
          </a:p>
          <a:p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9312134" y="2830113"/>
            <a:ext cx="998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1 0 0 0 0</a:t>
            </a:r>
          </a:p>
          <a:p>
            <a:r>
              <a:rPr lang="en-US" dirty="0" smtClean="0"/>
              <a:t>3 1 0 0 0</a:t>
            </a:r>
          </a:p>
          <a:p>
            <a:r>
              <a:rPr lang="en-US" dirty="0" smtClean="0"/>
              <a:t>1 0 1 0 0</a:t>
            </a:r>
          </a:p>
          <a:p>
            <a:r>
              <a:rPr lang="en-US" dirty="0" smtClean="0"/>
              <a:t>0-2 0 1 0</a:t>
            </a:r>
          </a:p>
          <a:p>
            <a:r>
              <a:rPr lang="en-US" dirty="0" smtClean="0"/>
              <a:t>0 1 2 1 1</a:t>
            </a:r>
            <a:endParaRPr lang="ru-RU" dirty="0"/>
          </a:p>
        </p:txBody>
      </p:sp>
      <p:sp>
        <p:nvSpPr>
          <p:cNvPr id="51" name="Двойные круглые скобки 50"/>
          <p:cNvSpPr/>
          <p:nvPr/>
        </p:nvSpPr>
        <p:spPr>
          <a:xfrm>
            <a:off x="9208686" y="2914669"/>
            <a:ext cx="1155339" cy="1311252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10725307" y="2830113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0</a:t>
            </a:r>
          </a:p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0315027" y="33841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11552512" y="2847147"/>
            <a:ext cx="37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0</a:t>
            </a:r>
          </a:p>
          <a:p>
            <a:r>
              <a:rPr lang="ru-RU" dirty="0" smtClean="0"/>
              <a:t> 1</a:t>
            </a:r>
          </a:p>
          <a:p>
            <a:r>
              <a:rPr lang="ru-RU" dirty="0" smtClean="0"/>
              <a:t> 2</a:t>
            </a:r>
          </a:p>
          <a:p>
            <a:r>
              <a:rPr lang="ru-RU" dirty="0" smtClean="0"/>
              <a:t>-2</a:t>
            </a:r>
          </a:p>
          <a:p>
            <a:r>
              <a:rPr lang="ru-RU" dirty="0" smtClean="0"/>
              <a:t> 5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1170534" y="3337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</a:t>
            </a:r>
            <a:endParaRPr lang="ru-RU" dirty="0"/>
          </a:p>
        </p:txBody>
      </p:sp>
      <p:sp>
        <p:nvSpPr>
          <p:cNvPr id="56" name="Двойные круглые скобки 55"/>
          <p:cNvSpPr/>
          <p:nvPr/>
        </p:nvSpPr>
        <p:spPr>
          <a:xfrm>
            <a:off x="11492933" y="2972421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3687977" y="336604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V(2) = </a:t>
            </a:r>
            <a:endParaRPr lang="ru-RU" dirty="0"/>
          </a:p>
        </p:txBody>
      </p:sp>
      <p:sp>
        <p:nvSpPr>
          <p:cNvPr id="58" name="Двойные круглые скобки 57"/>
          <p:cNvSpPr/>
          <p:nvPr/>
        </p:nvSpPr>
        <p:spPr>
          <a:xfrm>
            <a:off x="2634120" y="2986022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4618208" y="2821092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60" name="Двойные круглые скобки 59"/>
          <p:cNvSpPr/>
          <p:nvPr/>
        </p:nvSpPr>
        <p:spPr>
          <a:xfrm>
            <a:off x="4510079" y="2945665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5109384" y="337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5472700" y="2844574"/>
            <a:ext cx="37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0</a:t>
            </a:r>
          </a:p>
          <a:p>
            <a:r>
              <a:rPr lang="ru-RU" dirty="0" smtClean="0"/>
              <a:t> 1</a:t>
            </a:r>
          </a:p>
          <a:p>
            <a:r>
              <a:rPr lang="ru-RU" dirty="0" smtClean="0"/>
              <a:t> 2</a:t>
            </a:r>
          </a:p>
          <a:p>
            <a:r>
              <a:rPr lang="ru-RU" dirty="0" smtClean="0"/>
              <a:t>-2</a:t>
            </a:r>
          </a:p>
          <a:p>
            <a:r>
              <a:rPr lang="ru-RU" dirty="0" smtClean="0"/>
              <a:t> 5</a:t>
            </a:r>
            <a:endParaRPr lang="ru-RU" dirty="0"/>
          </a:p>
        </p:txBody>
      </p:sp>
      <p:sp>
        <p:nvSpPr>
          <p:cNvPr id="63" name="Двойные круглые скобки 62"/>
          <p:cNvSpPr/>
          <p:nvPr/>
        </p:nvSpPr>
        <p:spPr>
          <a:xfrm>
            <a:off x="5413121" y="2969848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6353253" y="2844574"/>
            <a:ext cx="3545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0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0</a:t>
            </a:r>
            <a:endParaRPr lang="ru-RU" dirty="0" smtClean="0"/>
          </a:p>
          <a:p>
            <a:r>
              <a:rPr lang="en-US" dirty="0" smtClean="0"/>
              <a:t> 0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5" name="Двойные круглые скобки 64"/>
          <p:cNvSpPr/>
          <p:nvPr/>
        </p:nvSpPr>
        <p:spPr>
          <a:xfrm>
            <a:off x="7167769" y="2991284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5992256" y="3396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6875778" y="33963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7278415" y="2863824"/>
            <a:ext cx="418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69" name="Двойные круглые скобки 68"/>
          <p:cNvSpPr/>
          <p:nvPr/>
        </p:nvSpPr>
        <p:spPr>
          <a:xfrm>
            <a:off x="6290435" y="2969848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138635" y="2838583"/>
            <a:ext cx="0" cy="138733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3535029" y="2844574"/>
            <a:ext cx="0" cy="1387338"/>
          </a:xfrm>
          <a:prstGeom prst="line">
            <a:avLst/>
          </a:prstGeom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6207" y="5496025"/>
            <a:ext cx="3623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V(3) = V(2) + A</a:t>
            </a:r>
            <a:r>
              <a:rPr lang="en-US" baseline="30000" dirty="0" smtClean="0"/>
              <a:t>2</a:t>
            </a:r>
            <a:r>
              <a:rPr lang="en-US" dirty="0" smtClean="0"/>
              <a:t>P(0) + A</a:t>
            </a:r>
            <a:r>
              <a:rPr lang="en-US" baseline="30000" dirty="0" smtClean="0"/>
              <a:t>1</a:t>
            </a:r>
            <a:r>
              <a:rPr lang="en-US" dirty="0" smtClean="0"/>
              <a:t>P(1) + P(2) = </a:t>
            </a:r>
            <a:endParaRPr lang="ru-RU" dirty="0"/>
          </a:p>
          <a:p>
            <a:endParaRPr lang="ru-RU" dirty="0"/>
          </a:p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71" name="Двойные круглые скобки 70"/>
          <p:cNvSpPr/>
          <p:nvPr/>
        </p:nvSpPr>
        <p:spPr>
          <a:xfrm>
            <a:off x="3811787" y="5069487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3922433" y="4942027"/>
            <a:ext cx="418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7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4341137" y="54960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74" name="Двойные круглые скобки 73"/>
          <p:cNvSpPr/>
          <p:nvPr/>
        </p:nvSpPr>
        <p:spPr>
          <a:xfrm>
            <a:off x="4649195" y="5069487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4759841" y="4942027"/>
            <a:ext cx="3722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endParaRPr lang="en-US" dirty="0" smtClean="0"/>
          </a:p>
          <a:p>
            <a:r>
              <a:rPr lang="ru-RU" dirty="0"/>
              <a:t>1</a:t>
            </a:r>
            <a:endParaRPr lang="en-US" dirty="0" smtClean="0"/>
          </a:p>
          <a:p>
            <a:r>
              <a:rPr lang="ru-RU" dirty="0" smtClean="0"/>
              <a:t>2</a:t>
            </a:r>
            <a:endParaRPr lang="ru-RU" dirty="0"/>
          </a:p>
          <a:p>
            <a:r>
              <a:rPr lang="ru-RU" dirty="0" smtClean="0"/>
              <a:t>-4</a:t>
            </a:r>
            <a:endParaRPr lang="en-US" dirty="0" smtClean="0"/>
          </a:p>
          <a:p>
            <a:r>
              <a:rPr lang="ru-RU" dirty="0"/>
              <a:t>8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5225047" y="5505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77" name="Двойные круглые скобки 76"/>
          <p:cNvSpPr/>
          <p:nvPr/>
        </p:nvSpPr>
        <p:spPr>
          <a:xfrm>
            <a:off x="5548163" y="5069487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TextBox 77"/>
          <p:cNvSpPr txBox="1"/>
          <p:nvPr/>
        </p:nvSpPr>
        <p:spPr>
          <a:xfrm>
            <a:off x="5658809" y="494202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en-US" dirty="0" smtClean="0"/>
          </a:p>
          <a:p>
            <a:r>
              <a:rPr lang="ru-RU" dirty="0" smtClean="0"/>
              <a:t>6</a:t>
            </a:r>
            <a:endParaRPr lang="en-US" dirty="0" smtClean="0"/>
          </a:p>
          <a:p>
            <a:r>
              <a:rPr lang="ru-RU" dirty="0"/>
              <a:t>2</a:t>
            </a:r>
            <a:endParaRPr lang="ru-RU" dirty="0"/>
          </a:p>
          <a:p>
            <a:r>
              <a:rPr lang="ru-RU" dirty="0"/>
              <a:t>0</a:t>
            </a:r>
            <a:endParaRPr lang="en-US" dirty="0" smtClean="0"/>
          </a:p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6183088" y="55056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ru-RU" dirty="0"/>
          </a:p>
        </p:txBody>
      </p:sp>
      <p:sp>
        <p:nvSpPr>
          <p:cNvPr id="80" name="Двойные круглые скобки 79"/>
          <p:cNvSpPr/>
          <p:nvPr/>
        </p:nvSpPr>
        <p:spPr>
          <a:xfrm>
            <a:off x="6483170" y="5069487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6593816" y="4942027"/>
            <a:ext cx="301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endParaRPr lang="en-US" dirty="0" smtClean="0"/>
          </a:p>
          <a:p>
            <a:r>
              <a:rPr lang="ru-RU" dirty="0"/>
              <a:t>0</a:t>
            </a:r>
            <a:endParaRPr lang="en-US" dirty="0" smtClean="0"/>
          </a:p>
          <a:p>
            <a:r>
              <a:rPr lang="ru-RU" dirty="0" smtClean="0"/>
              <a:t>1</a:t>
            </a:r>
            <a:endParaRPr lang="ru-RU" dirty="0"/>
          </a:p>
          <a:p>
            <a:r>
              <a:rPr lang="ru-RU" dirty="0"/>
              <a:t>0</a:t>
            </a:r>
            <a:endParaRPr lang="en-US" dirty="0" smtClean="0"/>
          </a:p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7093388" y="5502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=</a:t>
            </a:r>
            <a:endParaRPr lang="ru-RU" dirty="0"/>
          </a:p>
        </p:txBody>
      </p:sp>
      <p:sp>
        <p:nvSpPr>
          <p:cNvPr id="83" name="Двойные круглые скобки 82"/>
          <p:cNvSpPr/>
          <p:nvPr/>
        </p:nvSpPr>
        <p:spPr>
          <a:xfrm>
            <a:off x="7387722" y="5069487"/>
            <a:ext cx="542463" cy="1222408"/>
          </a:xfrm>
          <a:prstGeom prst="bracketPair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7498368" y="4942027"/>
            <a:ext cx="418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en-US" dirty="0" smtClean="0"/>
          </a:p>
          <a:p>
            <a:r>
              <a:rPr lang="ru-RU" dirty="0" smtClean="0"/>
              <a:t>11</a:t>
            </a:r>
            <a:endParaRPr lang="en-US" dirty="0" smtClean="0"/>
          </a:p>
          <a:p>
            <a:r>
              <a:rPr lang="ru-RU" dirty="0" smtClean="0"/>
              <a:t>12</a:t>
            </a:r>
            <a:endParaRPr lang="ru-RU" dirty="0"/>
          </a:p>
          <a:p>
            <a:r>
              <a:rPr lang="ru-RU" dirty="0" smtClean="0"/>
              <a:t>-2</a:t>
            </a:r>
            <a:endParaRPr lang="en-US" dirty="0" smtClean="0"/>
          </a:p>
          <a:p>
            <a:r>
              <a:rPr lang="ru-RU" dirty="0" smtClean="0"/>
              <a:t>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533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273</Words>
  <Application>Microsoft Office PowerPoint</Application>
  <PresentationFormat>Широкоэкранный</PresentationFormat>
  <Paragraphs>193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15</cp:revision>
  <dcterms:created xsi:type="dcterms:W3CDTF">2020-11-19T14:26:11Z</dcterms:created>
  <dcterms:modified xsi:type="dcterms:W3CDTF">2020-11-20T16:57:20Z</dcterms:modified>
</cp:coreProperties>
</file>