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46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5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4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2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1477-A9B5-4421-8294-37C3F78A4AFA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823281" y="696243"/>
            <a:ext cx="760396" cy="7700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390143" y="-67377"/>
            <a:ext cx="162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Повышение благосостояния граждан</a:t>
            </a:r>
            <a:endParaRPr lang="ru-RU" sz="1600" dirty="0"/>
          </a:p>
        </p:txBody>
      </p:sp>
      <p:sp>
        <p:nvSpPr>
          <p:cNvPr id="13" name="Овал 12"/>
          <p:cNvSpPr/>
          <p:nvPr/>
        </p:nvSpPr>
        <p:spPr>
          <a:xfrm>
            <a:off x="1566426" y="4138890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016814" y="2681022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016814" y="4046902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886205" y="4138890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546548" y="5617579"/>
            <a:ext cx="760396" cy="7700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031567" y="4226097"/>
            <a:ext cx="246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Реальная политическая конкуренция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1225" y="4138890"/>
            <a:ext cx="303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Сосредоточение власти в руках одного человека и/или партии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829164" y="2820101"/>
            <a:ext cx="113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Коррупция</a:t>
            </a:r>
            <a:endParaRPr lang="ru-RU" sz="1600" dirty="0"/>
          </a:p>
        </p:txBody>
      </p:sp>
      <p:cxnSp>
        <p:nvCxnSpPr>
          <p:cNvPr id="26" name="Прямая со стрелкой 25"/>
          <p:cNvCxnSpPr>
            <a:endCxn id="14" idx="3"/>
          </p:cNvCxnSpPr>
          <p:nvPr/>
        </p:nvCxnSpPr>
        <p:spPr>
          <a:xfrm flipV="1">
            <a:off x="4362787" y="3338276"/>
            <a:ext cx="2765384" cy="1083533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6344" y="5713804"/>
            <a:ext cx="282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Активное участие населения в политической жизни страны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233727" y="4231513"/>
            <a:ext cx="138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Честные выборы</a:t>
            </a:r>
            <a:endParaRPr lang="ru-RU" sz="1600" dirty="0"/>
          </a:p>
        </p:txBody>
      </p:sp>
      <p:cxnSp>
        <p:nvCxnSpPr>
          <p:cNvPr id="30" name="Прямая со стрелкой 29"/>
          <p:cNvCxnSpPr>
            <a:stCxn id="27" idx="0"/>
            <a:endCxn id="13" idx="4"/>
          </p:cNvCxnSpPr>
          <p:nvPr/>
        </p:nvCxnSpPr>
        <p:spPr>
          <a:xfrm flipV="1">
            <a:off x="1946624" y="4908911"/>
            <a:ext cx="0" cy="804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306944" y="4518484"/>
            <a:ext cx="1579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646601" y="4474131"/>
            <a:ext cx="2414021" cy="3775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5" idx="0"/>
          </p:cNvCxnSpPr>
          <p:nvPr/>
        </p:nvCxnSpPr>
        <p:spPr>
          <a:xfrm flipV="1">
            <a:off x="7397012" y="3451043"/>
            <a:ext cx="0" cy="595859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7016814" y="5611486"/>
            <a:ext cx="760396" cy="7700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203478" y="5639437"/>
            <a:ext cx="27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Количество депутатов, получившие места в результате прямых выборов, а не назначенные правительством</a:t>
            </a:r>
            <a:endParaRPr lang="ru-RU" sz="1200" dirty="0"/>
          </a:p>
        </p:txBody>
      </p:sp>
      <p:sp>
        <p:nvSpPr>
          <p:cNvPr id="50" name="Овал 49"/>
          <p:cNvSpPr/>
          <p:nvPr/>
        </p:nvSpPr>
        <p:spPr>
          <a:xfrm>
            <a:off x="1566426" y="2682136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45167" y="2681022"/>
            <a:ext cx="2739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Монополизация в различных сферах (добывающие компании, бизнес, сферы услуг)</a:t>
            </a:r>
            <a:endParaRPr lang="ru-RU" sz="1400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2326822" y="3066032"/>
            <a:ext cx="4689992" cy="23896"/>
          </a:xfrm>
          <a:prstGeom prst="straightConnector1">
            <a:avLst/>
          </a:prstGeom>
          <a:ln w="222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8" idx="0"/>
            <a:endCxn id="15" idx="4"/>
          </p:cNvCxnSpPr>
          <p:nvPr/>
        </p:nvCxnSpPr>
        <p:spPr>
          <a:xfrm flipV="1">
            <a:off x="7397012" y="4816923"/>
            <a:ext cx="0" cy="794563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566426" y="1398495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/>
          <p:cNvCxnSpPr>
            <a:stCxn id="50" idx="0"/>
            <a:endCxn id="57" idx="4"/>
          </p:cNvCxnSpPr>
          <p:nvPr/>
        </p:nvCxnSpPr>
        <p:spPr>
          <a:xfrm flipV="1">
            <a:off x="1946624" y="2168516"/>
            <a:ext cx="0" cy="513620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3095" y="1558940"/>
            <a:ext cx="22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Экономический рост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57" idx="0"/>
            <a:endCxn id="10" idx="2"/>
          </p:cNvCxnSpPr>
          <p:nvPr/>
        </p:nvCxnSpPr>
        <p:spPr>
          <a:xfrm flipV="1">
            <a:off x="1946624" y="1081254"/>
            <a:ext cx="3876657" cy="31724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9540621" y="2681021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9047131" y="2788744"/>
            <a:ext cx="192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Уровень преступлений (в </a:t>
            </a:r>
            <a:r>
              <a:rPr lang="ru-RU" sz="1400" dirty="0" err="1" smtClean="0"/>
              <a:t>т.ч</a:t>
            </a:r>
            <a:r>
              <a:rPr lang="ru-RU" sz="1400" dirty="0" smtClean="0"/>
              <a:t>. экономических)</a:t>
            </a:r>
            <a:endParaRPr lang="ru-RU" sz="1400" dirty="0"/>
          </a:p>
        </p:txBody>
      </p:sp>
      <p:cxnSp>
        <p:nvCxnSpPr>
          <p:cNvPr id="72" name="Прямая со стрелкой 71"/>
          <p:cNvCxnSpPr/>
          <p:nvPr/>
        </p:nvCxnSpPr>
        <p:spPr>
          <a:xfrm flipV="1">
            <a:off x="7777210" y="3077980"/>
            <a:ext cx="1763411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9" idx="0"/>
            <a:endCxn id="10" idx="6"/>
          </p:cNvCxnSpPr>
          <p:nvPr/>
        </p:nvCxnSpPr>
        <p:spPr>
          <a:xfrm flipH="1" flipV="1">
            <a:off x="6583677" y="1081254"/>
            <a:ext cx="3337142" cy="1599767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 flipV="1">
            <a:off x="4475747" y="4810873"/>
            <a:ext cx="2652424" cy="8878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2306945" y="1881138"/>
            <a:ext cx="7233676" cy="994734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326822" y="5996496"/>
            <a:ext cx="4689992" cy="969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2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11</cp:revision>
  <dcterms:created xsi:type="dcterms:W3CDTF">2020-11-09T13:48:45Z</dcterms:created>
  <dcterms:modified xsi:type="dcterms:W3CDTF">2020-11-09T16:22:07Z</dcterms:modified>
</cp:coreProperties>
</file>