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1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4" r:id="rId2"/>
    <p:sldId id="257" r:id="rId3"/>
    <p:sldId id="259" r:id="rId4"/>
    <p:sldId id="270" r:id="rId5"/>
    <p:sldId id="272" r:id="rId6"/>
    <p:sldId id="271" r:id="rId7"/>
    <p:sldId id="265" r:id="rId8"/>
    <p:sldId id="283" r:id="rId9"/>
    <p:sldId id="269" r:id="rId10"/>
    <p:sldId id="287" r:id="rId11"/>
    <p:sldId id="288" r:id="rId12"/>
    <p:sldId id="278" r:id="rId13"/>
    <p:sldId id="264" r:id="rId14"/>
    <p:sldId id="276" r:id="rId15"/>
    <p:sldId id="286" r:id="rId16"/>
    <p:sldId id="263" r:id="rId17"/>
    <p:sldId id="266" r:id="rId18"/>
    <p:sldId id="273" r:id="rId19"/>
    <p:sldId id="261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AB0F"/>
    <a:srgbClr val="E06741"/>
    <a:srgbClr val="4A5A6F"/>
    <a:srgbClr val="F9F9F9"/>
    <a:srgbClr val="F7C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6F87-A81A-4EDE-81AE-3C76F245D5E1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C7B0-EBAC-4569-9993-246641655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0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2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68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6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A43C6-2976-4B26-94A9-940FB778DF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2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7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这些是游戏开始结束的一些界面、开屏界面，游戏准备界面、胜利界面、失败界面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48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这里游戏进行中的界面，第一个图是</a:t>
            </a:r>
            <a:r>
              <a:rPr lang="zh-CN" altLang="en-US"/>
              <a:t>刚刚开始，可以看到上方有剩余生命、当前怪物波数、剩余金币数量，</a:t>
            </a:r>
            <a:r>
              <a:rPr lang="zh-CN" altLang="en-US" dirty="0"/>
              <a:t>第二张图中我选择了一个防御塔，第三张图是防御塔打怪，最后一张图是</a:t>
            </a:r>
            <a:r>
              <a:rPr lang="en-US" altLang="zh-CN" dirty="0"/>
              <a:t>boss</a:t>
            </a:r>
            <a:r>
              <a:rPr lang="zh-CN" altLang="en-US" dirty="0"/>
              <a:t>出现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55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09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36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0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1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5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3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6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4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8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46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9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84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0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7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550481" y="2323407"/>
            <a:ext cx="1225190" cy="1559240"/>
          </a:xfrm>
          <a:custGeom>
            <a:avLst/>
            <a:gdLst>
              <a:gd name="connsiteX0" fmla="*/ 604372 w 1225190"/>
              <a:gd name="connsiteY0" fmla="*/ 0 h 1559240"/>
              <a:gd name="connsiteX1" fmla="*/ 1031441 w 1225190"/>
              <a:gd name="connsiteY1" fmla="*/ 124370 h 1559240"/>
              <a:gd name="connsiteX2" fmla="*/ 1182021 w 1225190"/>
              <a:gd name="connsiteY2" fmla="*/ 456363 h 1559240"/>
              <a:gd name="connsiteX3" fmla="*/ 877779 w 1225190"/>
              <a:gd name="connsiteY3" fmla="*/ 469725 h 1559240"/>
              <a:gd name="connsiteX4" fmla="*/ 794009 w 1225190"/>
              <a:gd name="connsiteY4" fmla="*/ 302701 h 1559240"/>
              <a:gd name="connsiteX5" fmla="*/ 601289 w 1225190"/>
              <a:gd name="connsiteY5" fmla="*/ 251822 h 1559240"/>
              <a:gd name="connsiteX6" fmla="*/ 393664 w 1225190"/>
              <a:gd name="connsiteY6" fmla="*/ 306298 h 1559240"/>
              <a:gd name="connsiteX7" fmla="*/ 345355 w 1225190"/>
              <a:gd name="connsiteY7" fmla="*/ 399832 h 1559240"/>
              <a:gd name="connsiteX8" fmla="*/ 390580 w 1225190"/>
              <a:gd name="connsiteY8" fmla="*/ 491310 h 1559240"/>
              <a:gd name="connsiteX9" fmla="*/ 670154 w 1225190"/>
              <a:gd name="connsiteY9" fmla="*/ 592039 h 1559240"/>
              <a:gd name="connsiteX10" fmla="*/ 998550 w 1225190"/>
              <a:gd name="connsiteY10" fmla="*/ 700476 h 1559240"/>
              <a:gd name="connsiteX11" fmla="*/ 1165061 w 1225190"/>
              <a:gd name="connsiteY11" fmla="*/ 853625 h 1559240"/>
              <a:gd name="connsiteX12" fmla="*/ 1225190 w 1225190"/>
              <a:gd name="connsiteY12" fmla="*/ 1093627 h 1559240"/>
              <a:gd name="connsiteX13" fmla="*/ 1153241 w 1225190"/>
              <a:gd name="connsiteY13" fmla="*/ 1336198 h 1559240"/>
              <a:gd name="connsiteX14" fmla="*/ 949728 w 1225190"/>
              <a:gd name="connsiteY14" fmla="*/ 1504251 h 1559240"/>
              <a:gd name="connsiteX15" fmla="*/ 621845 w 1225190"/>
              <a:gd name="connsiteY15" fmla="*/ 1559240 h 1559240"/>
              <a:gd name="connsiteX16" fmla="*/ 182956 w 1225190"/>
              <a:gd name="connsiteY16" fmla="*/ 1427162 h 1559240"/>
              <a:gd name="connsiteX17" fmla="*/ 0 w 1225190"/>
              <a:gd name="connsiteY17" fmla="*/ 1042235 h 1559240"/>
              <a:gd name="connsiteX18" fmla="*/ 296019 w 1225190"/>
              <a:gd name="connsiteY18" fmla="*/ 1013455 h 1559240"/>
              <a:gd name="connsiteX19" fmla="*/ 404456 w 1225190"/>
              <a:gd name="connsiteY19" fmla="*/ 1232386 h 1559240"/>
              <a:gd name="connsiteX20" fmla="*/ 624929 w 1225190"/>
              <a:gd name="connsiteY20" fmla="*/ 1302279 h 1559240"/>
              <a:gd name="connsiteX21" fmla="*/ 846429 w 1225190"/>
              <a:gd name="connsiteY21" fmla="*/ 1240095 h 1559240"/>
              <a:gd name="connsiteX22" fmla="*/ 920948 w 1225190"/>
              <a:gd name="connsiteY22" fmla="*/ 1094655 h 1559240"/>
              <a:gd name="connsiteX23" fmla="*/ 889599 w 1225190"/>
              <a:gd name="connsiteY23" fmla="*/ 1003690 h 1559240"/>
              <a:gd name="connsiteX24" fmla="*/ 780133 w 1225190"/>
              <a:gd name="connsiteY24" fmla="*/ 938422 h 1559240"/>
              <a:gd name="connsiteX25" fmla="*/ 536534 w 1225190"/>
              <a:gd name="connsiteY25" fmla="*/ 872640 h 1559240"/>
              <a:gd name="connsiteX26" fmla="*/ 193234 w 1225190"/>
              <a:gd name="connsiteY26" fmla="*/ 723603 h 1559240"/>
              <a:gd name="connsiteX27" fmla="*/ 54475 w 1225190"/>
              <a:gd name="connsiteY27" fmla="*/ 420389 h 1559240"/>
              <a:gd name="connsiteX28" fmla="*/ 119743 w 1225190"/>
              <a:gd name="connsiteY28" fmla="*/ 205055 h 1559240"/>
              <a:gd name="connsiteX29" fmla="*/ 307839 w 1225190"/>
              <a:gd name="connsiteY29" fmla="*/ 52420 h 1559240"/>
              <a:gd name="connsiteX30" fmla="*/ 604372 w 1225190"/>
              <a:gd name="connsiteY30" fmla="*/ 0 h 155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5190" h="1559240">
                <a:moveTo>
                  <a:pt x="604372" y="0"/>
                </a:moveTo>
                <a:cubicBezTo>
                  <a:pt x="793495" y="0"/>
                  <a:pt x="935852" y="41457"/>
                  <a:pt x="1031441" y="124370"/>
                </a:cubicBezTo>
                <a:cubicBezTo>
                  <a:pt x="1127031" y="207282"/>
                  <a:pt x="1177224" y="317947"/>
                  <a:pt x="1182021" y="456363"/>
                </a:cubicBezTo>
                <a:lnTo>
                  <a:pt x="877779" y="469725"/>
                </a:lnTo>
                <a:cubicBezTo>
                  <a:pt x="864759" y="392294"/>
                  <a:pt x="836836" y="336619"/>
                  <a:pt x="794009" y="302701"/>
                </a:cubicBezTo>
                <a:cubicBezTo>
                  <a:pt x="751182" y="268782"/>
                  <a:pt x="686942" y="251822"/>
                  <a:pt x="601289" y="251822"/>
                </a:cubicBezTo>
                <a:cubicBezTo>
                  <a:pt x="512894" y="251822"/>
                  <a:pt x="443686" y="269981"/>
                  <a:pt x="393664" y="306298"/>
                </a:cubicBezTo>
                <a:cubicBezTo>
                  <a:pt x="361458" y="329596"/>
                  <a:pt x="345355" y="360774"/>
                  <a:pt x="345355" y="399832"/>
                </a:cubicBezTo>
                <a:cubicBezTo>
                  <a:pt x="345355" y="435464"/>
                  <a:pt x="360430" y="465957"/>
                  <a:pt x="390580" y="491310"/>
                </a:cubicBezTo>
                <a:cubicBezTo>
                  <a:pt x="428953" y="523516"/>
                  <a:pt x="522145" y="557092"/>
                  <a:pt x="670154" y="592039"/>
                </a:cubicBezTo>
                <a:cubicBezTo>
                  <a:pt x="818164" y="626985"/>
                  <a:pt x="927629" y="663131"/>
                  <a:pt x="998550" y="700476"/>
                </a:cubicBezTo>
                <a:cubicBezTo>
                  <a:pt x="1069472" y="737821"/>
                  <a:pt x="1124975" y="788871"/>
                  <a:pt x="1165061" y="853625"/>
                </a:cubicBezTo>
                <a:cubicBezTo>
                  <a:pt x="1205147" y="918379"/>
                  <a:pt x="1225190" y="998380"/>
                  <a:pt x="1225190" y="1093627"/>
                </a:cubicBezTo>
                <a:cubicBezTo>
                  <a:pt x="1225190" y="1179966"/>
                  <a:pt x="1201207" y="1260823"/>
                  <a:pt x="1153241" y="1336198"/>
                </a:cubicBezTo>
                <a:cubicBezTo>
                  <a:pt x="1105275" y="1411573"/>
                  <a:pt x="1037437" y="1467591"/>
                  <a:pt x="949728" y="1504251"/>
                </a:cubicBezTo>
                <a:cubicBezTo>
                  <a:pt x="862018" y="1540910"/>
                  <a:pt x="752724" y="1559240"/>
                  <a:pt x="621845" y="1559240"/>
                </a:cubicBezTo>
                <a:cubicBezTo>
                  <a:pt x="431352" y="1559240"/>
                  <a:pt x="285055" y="1515214"/>
                  <a:pt x="182956" y="1427162"/>
                </a:cubicBezTo>
                <a:cubicBezTo>
                  <a:pt x="80857" y="1339110"/>
                  <a:pt x="19871" y="1210801"/>
                  <a:pt x="0" y="1042235"/>
                </a:cubicBezTo>
                <a:lnTo>
                  <a:pt x="296019" y="1013455"/>
                </a:lnTo>
                <a:cubicBezTo>
                  <a:pt x="313835" y="1112813"/>
                  <a:pt x="349981" y="1185790"/>
                  <a:pt x="404456" y="1232386"/>
                </a:cubicBezTo>
                <a:cubicBezTo>
                  <a:pt x="458932" y="1278981"/>
                  <a:pt x="532423" y="1302279"/>
                  <a:pt x="624929" y="1302279"/>
                </a:cubicBezTo>
                <a:cubicBezTo>
                  <a:pt x="722917" y="1302279"/>
                  <a:pt x="796750" y="1281551"/>
                  <a:pt x="846429" y="1240095"/>
                </a:cubicBezTo>
                <a:cubicBezTo>
                  <a:pt x="896108" y="1198638"/>
                  <a:pt x="920948" y="1150158"/>
                  <a:pt x="920948" y="1094655"/>
                </a:cubicBezTo>
                <a:cubicBezTo>
                  <a:pt x="920948" y="1059023"/>
                  <a:pt x="910498" y="1028701"/>
                  <a:pt x="889599" y="1003690"/>
                </a:cubicBezTo>
                <a:cubicBezTo>
                  <a:pt x="868699" y="978680"/>
                  <a:pt x="832211" y="956923"/>
                  <a:pt x="780133" y="938422"/>
                </a:cubicBezTo>
                <a:cubicBezTo>
                  <a:pt x="744501" y="926088"/>
                  <a:pt x="663302" y="904161"/>
                  <a:pt x="536534" y="872640"/>
                </a:cubicBezTo>
                <a:cubicBezTo>
                  <a:pt x="373450" y="832212"/>
                  <a:pt x="259016" y="782532"/>
                  <a:pt x="193234" y="723603"/>
                </a:cubicBezTo>
                <a:cubicBezTo>
                  <a:pt x="100728" y="640690"/>
                  <a:pt x="54475" y="539619"/>
                  <a:pt x="54475" y="420389"/>
                </a:cubicBezTo>
                <a:cubicBezTo>
                  <a:pt x="54475" y="343643"/>
                  <a:pt x="76231" y="271865"/>
                  <a:pt x="119743" y="205055"/>
                </a:cubicBezTo>
                <a:cubicBezTo>
                  <a:pt x="163255" y="138245"/>
                  <a:pt x="225954" y="87367"/>
                  <a:pt x="307839" y="52420"/>
                </a:cubicBezTo>
                <a:cubicBezTo>
                  <a:pt x="389724" y="17474"/>
                  <a:pt x="488568" y="0"/>
                  <a:pt x="604372" y="0"/>
                </a:cubicBez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3872219" y="2366363"/>
            <a:ext cx="1977572" cy="1506820"/>
          </a:xfrm>
          <a:custGeom>
            <a:avLst/>
            <a:gdLst>
              <a:gd name="connsiteX0" fmla="*/ 0 w 1977572"/>
              <a:gd name="connsiteY0" fmla="*/ 0 h 1506820"/>
              <a:gd name="connsiteX1" fmla="*/ 311436 w 1977572"/>
              <a:gd name="connsiteY1" fmla="*/ 0 h 1506820"/>
              <a:gd name="connsiteX2" fmla="*/ 538590 w 1977572"/>
              <a:gd name="connsiteY2" fmla="*/ 1035040 h 1506820"/>
              <a:gd name="connsiteX3" fmla="*/ 814052 w 1977572"/>
              <a:gd name="connsiteY3" fmla="*/ 0 h 1506820"/>
              <a:gd name="connsiteX4" fmla="*/ 1175853 w 1977572"/>
              <a:gd name="connsiteY4" fmla="*/ 0 h 1506820"/>
              <a:gd name="connsiteX5" fmla="*/ 1440009 w 1977572"/>
              <a:gd name="connsiteY5" fmla="*/ 1052513 h 1506820"/>
              <a:gd name="connsiteX6" fmla="*/ 1671274 w 1977572"/>
              <a:gd name="connsiteY6" fmla="*/ 0 h 1506820"/>
              <a:gd name="connsiteX7" fmla="*/ 1977572 w 1977572"/>
              <a:gd name="connsiteY7" fmla="*/ 0 h 1506820"/>
              <a:gd name="connsiteX8" fmla="*/ 1611659 w 1977572"/>
              <a:gd name="connsiteY8" fmla="*/ 1506820 h 1506820"/>
              <a:gd name="connsiteX9" fmla="*/ 1288916 w 1977572"/>
              <a:gd name="connsiteY9" fmla="*/ 1506820 h 1506820"/>
              <a:gd name="connsiteX10" fmla="*/ 988786 w 1977572"/>
              <a:gd name="connsiteY10" fmla="*/ 380303 h 1506820"/>
              <a:gd name="connsiteX11" fmla="*/ 689683 w 1977572"/>
              <a:gd name="connsiteY11" fmla="*/ 1506820 h 1506820"/>
              <a:gd name="connsiteX12" fmla="*/ 359745 w 1977572"/>
              <a:gd name="connsiteY12" fmla="*/ 1506820 h 150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7572" h="1506820">
                <a:moveTo>
                  <a:pt x="0" y="0"/>
                </a:moveTo>
                <a:lnTo>
                  <a:pt x="311436" y="0"/>
                </a:lnTo>
                <a:lnTo>
                  <a:pt x="538590" y="1035040"/>
                </a:lnTo>
                <a:lnTo>
                  <a:pt x="814052" y="0"/>
                </a:lnTo>
                <a:lnTo>
                  <a:pt x="1175853" y="0"/>
                </a:lnTo>
                <a:lnTo>
                  <a:pt x="1440009" y="1052513"/>
                </a:lnTo>
                <a:lnTo>
                  <a:pt x="1671274" y="0"/>
                </a:lnTo>
                <a:lnTo>
                  <a:pt x="1977572" y="0"/>
                </a:lnTo>
                <a:lnTo>
                  <a:pt x="1611659" y="1506820"/>
                </a:lnTo>
                <a:lnTo>
                  <a:pt x="1288916" y="1506820"/>
                </a:lnTo>
                <a:lnTo>
                  <a:pt x="988786" y="380303"/>
                </a:lnTo>
                <a:lnTo>
                  <a:pt x="689683" y="1506820"/>
                </a:lnTo>
                <a:lnTo>
                  <a:pt x="359745" y="1506820"/>
                </a:ln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6900561" y="2340667"/>
            <a:ext cx="1461594" cy="1558212"/>
          </a:xfrm>
          <a:custGeom>
            <a:avLst/>
            <a:gdLst>
              <a:gd name="connsiteX0" fmla="*/ 731825 w 1461594"/>
              <a:gd name="connsiteY0" fmla="*/ 260045 h 1558212"/>
              <a:gd name="connsiteX1" fmla="*/ 428611 w 1461594"/>
              <a:gd name="connsiteY1" fmla="*/ 389039 h 1558212"/>
              <a:gd name="connsiteX2" fmla="*/ 313492 w 1461594"/>
              <a:gd name="connsiteY2" fmla="*/ 778079 h 1558212"/>
              <a:gd name="connsiteX3" fmla="*/ 431694 w 1461594"/>
              <a:gd name="connsiteY3" fmla="*/ 1166090 h 1558212"/>
              <a:gd name="connsiteX4" fmla="*/ 731825 w 1461594"/>
              <a:gd name="connsiteY4" fmla="*/ 1298168 h 1558212"/>
              <a:gd name="connsiteX5" fmla="*/ 1030414 w 1461594"/>
              <a:gd name="connsiteY5" fmla="*/ 1167118 h 1558212"/>
              <a:gd name="connsiteX6" fmla="*/ 1147074 w 1461594"/>
              <a:gd name="connsiteY6" fmla="*/ 773967 h 1558212"/>
              <a:gd name="connsiteX7" fmla="*/ 1033497 w 1461594"/>
              <a:gd name="connsiteY7" fmla="*/ 387498 h 1558212"/>
              <a:gd name="connsiteX8" fmla="*/ 731825 w 1461594"/>
              <a:gd name="connsiteY8" fmla="*/ 260045 h 1558212"/>
              <a:gd name="connsiteX9" fmla="*/ 728741 w 1461594"/>
              <a:gd name="connsiteY9" fmla="*/ 0 h 1558212"/>
              <a:gd name="connsiteX10" fmla="*/ 1261679 w 1461594"/>
              <a:gd name="connsiteY10" fmla="*/ 206597 h 1558212"/>
              <a:gd name="connsiteX11" fmla="*/ 1461594 w 1461594"/>
              <a:gd name="connsiteY11" fmla="*/ 781162 h 1558212"/>
              <a:gd name="connsiteX12" fmla="*/ 1263220 w 1461594"/>
              <a:gd name="connsiteY12" fmla="*/ 1352130 h 1558212"/>
              <a:gd name="connsiteX13" fmla="*/ 732853 w 1461594"/>
              <a:gd name="connsiteY13" fmla="*/ 1558212 h 1558212"/>
              <a:gd name="connsiteX14" fmla="*/ 198374 w 1461594"/>
              <a:gd name="connsiteY14" fmla="*/ 1353157 h 1558212"/>
              <a:gd name="connsiteX15" fmla="*/ 0 w 1461594"/>
              <a:gd name="connsiteY15" fmla="*/ 788357 h 1558212"/>
              <a:gd name="connsiteX16" fmla="*/ 68865 w 1461594"/>
              <a:gd name="connsiteY16" fmla="*/ 401888 h 1558212"/>
              <a:gd name="connsiteX17" fmla="*/ 209166 w 1461594"/>
              <a:gd name="connsiteY17" fmla="*/ 195291 h 1558212"/>
              <a:gd name="connsiteX18" fmla="*/ 403943 w 1461594"/>
              <a:gd name="connsiteY18" fmla="*/ 59615 h 1558212"/>
              <a:gd name="connsiteX19" fmla="*/ 728741 w 1461594"/>
              <a:gd name="connsiteY19" fmla="*/ 0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61594" h="1558212">
                <a:moveTo>
                  <a:pt x="731825" y="260045"/>
                </a:moveTo>
                <a:cubicBezTo>
                  <a:pt x="606428" y="260045"/>
                  <a:pt x="505357" y="303043"/>
                  <a:pt x="428611" y="389039"/>
                </a:cubicBezTo>
                <a:cubicBezTo>
                  <a:pt x="351865" y="475036"/>
                  <a:pt x="313492" y="604715"/>
                  <a:pt x="313492" y="778079"/>
                </a:cubicBezTo>
                <a:cubicBezTo>
                  <a:pt x="313492" y="948701"/>
                  <a:pt x="352893" y="1078038"/>
                  <a:pt x="431694" y="1166090"/>
                </a:cubicBezTo>
                <a:cubicBezTo>
                  <a:pt x="510496" y="1254142"/>
                  <a:pt x="610539" y="1298168"/>
                  <a:pt x="731825" y="1298168"/>
                </a:cubicBezTo>
                <a:cubicBezTo>
                  <a:pt x="853111" y="1298168"/>
                  <a:pt x="952640" y="1254484"/>
                  <a:pt x="1030414" y="1167118"/>
                </a:cubicBezTo>
                <a:cubicBezTo>
                  <a:pt x="1108187" y="1079751"/>
                  <a:pt x="1147074" y="948701"/>
                  <a:pt x="1147074" y="773967"/>
                </a:cubicBezTo>
                <a:cubicBezTo>
                  <a:pt x="1147074" y="601289"/>
                  <a:pt x="1109215" y="472466"/>
                  <a:pt x="1033497" y="387498"/>
                </a:cubicBezTo>
                <a:cubicBezTo>
                  <a:pt x="957779" y="302529"/>
                  <a:pt x="857222" y="260045"/>
                  <a:pt x="731825" y="260045"/>
                </a:cubicBezTo>
                <a:close/>
                <a:moveTo>
                  <a:pt x="728741" y="0"/>
                </a:moveTo>
                <a:cubicBezTo>
                  <a:pt x="950756" y="0"/>
                  <a:pt x="1128402" y="68866"/>
                  <a:pt x="1261679" y="206597"/>
                </a:cubicBezTo>
                <a:cubicBezTo>
                  <a:pt x="1394956" y="344328"/>
                  <a:pt x="1461594" y="535850"/>
                  <a:pt x="1461594" y="781162"/>
                </a:cubicBezTo>
                <a:cubicBezTo>
                  <a:pt x="1461594" y="1024418"/>
                  <a:pt x="1395470" y="1214741"/>
                  <a:pt x="1263220" y="1352130"/>
                </a:cubicBezTo>
                <a:cubicBezTo>
                  <a:pt x="1130971" y="1489518"/>
                  <a:pt x="954182" y="1558212"/>
                  <a:pt x="732853" y="1558212"/>
                </a:cubicBezTo>
                <a:cubicBezTo>
                  <a:pt x="508783" y="1558212"/>
                  <a:pt x="330623" y="1489861"/>
                  <a:pt x="198374" y="1353157"/>
                </a:cubicBezTo>
                <a:cubicBezTo>
                  <a:pt x="66125" y="1216454"/>
                  <a:pt x="0" y="1028187"/>
                  <a:pt x="0" y="788357"/>
                </a:cubicBezTo>
                <a:cubicBezTo>
                  <a:pt x="0" y="634866"/>
                  <a:pt x="22955" y="506042"/>
                  <a:pt x="68865" y="401888"/>
                </a:cubicBezTo>
                <a:cubicBezTo>
                  <a:pt x="103127" y="325142"/>
                  <a:pt x="149894" y="256276"/>
                  <a:pt x="209166" y="195291"/>
                </a:cubicBezTo>
                <a:cubicBezTo>
                  <a:pt x="268438" y="134305"/>
                  <a:pt x="333364" y="89080"/>
                  <a:pt x="403943" y="59615"/>
                </a:cubicBezTo>
                <a:cubicBezTo>
                  <a:pt x="497819" y="19872"/>
                  <a:pt x="606085" y="0"/>
                  <a:pt x="728741" y="0"/>
                </a:cubicBez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9445691" y="2366363"/>
            <a:ext cx="1197438" cy="1506820"/>
          </a:xfrm>
          <a:custGeom>
            <a:avLst/>
            <a:gdLst>
              <a:gd name="connsiteX0" fmla="*/ 0 w 1197438"/>
              <a:gd name="connsiteY0" fmla="*/ 0 h 1506820"/>
              <a:gd name="connsiteX1" fmla="*/ 1197438 w 1197438"/>
              <a:gd name="connsiteY1" fmla="*/ 0 h 1506820"/>
              <a:gd name="connsiteX2" fmla="*/ 1197438 w 1197438"/>
              <a:gd name="connsiteY2" fmla="*/ 254906 h 1506820"/>
              <a:gd name="connsiteX3" fmla="*/ 751354 w 1197438"/>
              <a:gd name="connsiteY3" fmla="*/ 254906 h 1506820"/>
              <a:gd name="connsiteX4" fmla="*/ 751354 w 1197438"/>
              <a:gd name="connsiteY4" fmla="*/ 1506820 h 1506820"/>
              <a:gd name="connsiteX5" fmla="*/ 447112 w 1197438"/>
              <a:gd name="connsiteY5" fmla="*/ 1506820 h 1506820"/>
              <a:gd name="connsiteX6" fmla="*/ 447112 w 1197438"/>
              <a:gd name="connsiteY6" fmla="*/ 254906 h 1506820"/>
              <a:gd name="connsiteX7" fmla="*/ 0 w 1197438"/>
              <a:gd name="connsiteY7" fmla="*/ 254906 h 150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7438" h="1506820">
                <a:moveTo>
                  <a:pt x="0" y="0"/>
                </a:moveTo>
                <a:lnTo>
                  <a:pt x="1197438" y="0"/>
                </a:lnTo>
                <a:lnTo>
                  <a:pt x="1197438" y="254906"/>
                </a:lnTo>
                <a:lnTo>
                  <a:pt x="751354" y="254906"/>
                </a:lnTo>
                <a:lnTo>
                  <a:pt x="751354" y="1506820"/>
                </a:lnTo>
                <a:lnTo>
                  <a:pt x="447112" y="1506820"/>
                </a:lnTo>
                <a:lnTo>
                  <a:pt x="447112" y="254906"/>
                </a:lnTo>
                <a:lnTo>
                  <a:pt x="0" y="254906"/>
                </a:ln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3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8316913" y="2133600"/>
            <a:ext cx="2819400" cy="2819400"/>
          </a:xfrm>
          <a:custGeom>
            <a:avLst/>
            <a:gdLst>
              <a:gd name="connsiteX0" fmla="*/ 1409700 w 2819400"/>
              <a:gd name="connsiteY0" fmla="*/ 0 h 2819400"/>
              <a:gd name="connsiteX1" fmla="*/ 2819400 w 2819400"/>
              <a:gd name="connsiteY1" fmla="*/ 1409700 h 2819400"/>
              <a:gd name="connsiteX2" fmla="*/ 1409700 w 2819400"/>
              <a:gd name="connsiteY2" fmla="*/ 2819400 h 2819400"/>
              <a:gd name="connsiteX3" fmla="*/ 0 w 2819400"/>
              <a:gd name="connsiteY3" fmla="*/ 1409700 h 2819400"/>
              <a:gd name="connsiteX4" fmla="*/ 1409700 w 2819400"/>
              <a:gd name="connsiteY4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400" h="2819400">
                <a:moveTo>
                  <a:pt x="1409700" y="0"/>
                </a:moveTo>
                <a:cubicBezTo>
                  <a:pt x="2188256" y="0"/>
                  <a:pt x="2819400" y="631144"/>
                  <a:pt x="2819400" y="1409700"/>
                </a:cubicBezTo>
                <a:cubicBezTo>
                  <a:pt x="2819400" y="2188256"/>
                  <a:pt x="2188256" y="2819400"/>
                  <a:pt x="1409700" y="2819400"/>
                </a:cubicBezTo>
                <a:cubicBezTo>
                  <a:pt x="631144" y="2819400"/>
                  <a:pt x="0" y="2188256"/>
                  <a:pt x="0" y="1409700"/>
                </a:cubicBezTo>
                <a:cubicBezTo>
                  <a:pt x="0" y="631144"/>
                  <a:pt x="631144" y="0"/>
                  <a:pt x="1409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181348" y="1848097"/>
            <a:ext cx="2036148" cy="2036148"/>
          </a:xfrm>
          <a:custGeom>
            <a:avLst/>
            <a:gdLst>
              <a:gd name="connsiteX0" fmla="*/ 1018075 w 2036148"/>
              <a:gd name="connsiteY0" fmla="*/ 0 h 2036148"/>
              <a:gd name="connsiteX1" fmla="*/ 1206116 w 2036148"/>
              <a:gd name="connsiteY1" fmla="*/ 77890 h 2036148"/>
              <a:gd name="connsiteX2" fmla="*/ 1958259 w 2036148"/>
              <a:gd name="connsiteY2" fmla="*/ 830033 h 2036148"/>
              <a:gd name="connsiteX3" fmla="*/ 1958259 w 2036148"/>
              <a:gd name="connsiteY3" fmla="*/ 1206116 h 2036148"/>
              <a:gd name="connsiteX4" fmla="*/ 1206116 w 2036148"/>
              <a:gd name="connsiteY4" fmla="*/ 1958259 h 2036148"/>
              <a:gd name="connsiteX5" fmla="*/ 830033 w 2036148"/>
              <a:gd name="connsiteY5" fmla="*/ 1958259 h 2036148"/>
              <a:gd name="connsiteX6" fmla="*/ 77890 w 2036148"/>
              <a:gd name="connsiteY6" fmla="*/ 1206116 h 2036148"/>
              <a:gd name="connsiteX7" fmla="*/ 77890 w 2036148"/>
              <a:gd name="connsiteY7" fmla="*/ 830033 h 2036148"/>
              <a:gd name="connsiteX8" fmla="*/ 830033 w 2036148"/>
              <a:gd name="connsiteY8" fmla="*/ 77890 h 2036148"/>
              <a:gd name="connsiteX9" fmla="*/ 1018075 w 2036148"/>
              <a:gd name="connsiteY9" fmla="*/ 0 h 203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6148" h="2036148">
                <a:moveTo>
                  <a:pt x="1018075" y="0"/>
                </a:moveTo>
                <a:cubicBezTo>
                  <a:pt x="1086132" y="0"/>
                  <a:pt x="1154190" y="25963"/>
                  <a:pt x="1206116" y="77890"/>
                </a:cubicBezTo>
                <a:lnTo>
                  <a:pt x="1958259" y="830033"/>
                </a:lnTo>
                <a:cubicBezTo>
                  <a:pt x="2062112" y="933886"/>
                  <a:pt x="2062112" y="1102263"/>
                  <a:pt x="1958259" y="1206116"/>
                </a:cubicBezTo>
                <a:lnTo>
                  <a:pt x="1206116" y="1958259"/>
                </a:lnTo>
                <a:cubicBezTo>
                  <a:pt x="1102263" y="2062112"/>
                  <a:pt x="933886" y="2062112"/>
                  <a:pt x="830033" y="1958259"/>
                </a:cubicBezTo>
                <a:lnTo>
                  <a:pt x="77890" y="1206116"/>
                </a:lnTo>
                <a:cubicBezTo>
                  <a:pt x="-25963" y="1102263"/>
                  <a:pt x="-25963" y="933886"/>
                  <a:pt x="77890" y="830033"/>
                </a:cubicBezTo>
                <a:lnTo>
                  <a:pt x="830033" y="77890"/>
                </a:lnTo>
                <a:cubicBezTo>
                  <a:pt x="881959" y="25963"/>
                  <a:pt x="950017" y="0"/>
                  <a:pt x="10180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1181348" y="4104549"/>
            <a:ext cx="2036148" cy="2036148"/>
          </a:xfrm>
          <a:custGeom>
            <a:avLst/>
            <a:gdLst>
              <a:gd name="connsiteX0" fmla="*/ 1018075 w 2036148"/>
              <a:gd name="connsiteY0" fmla="*/ 0 h 2036148"/>
              <a:gd name="connsiteX1" fmla="*/ 1206116 w 2036148"/>
              <a:gd name="connsiteY1" fmla="*/ 77890 h 2036148"/>
              <a:gd name="connsiteX2" fmla="*/ 1958259 w 2036148"/>
              <a:gd name="connsiteY2" fmla="*/ 830033 h 2036148"/>
              <a:gd name="connsiteX3" fmla="*/ 1958259 w 2036148"/>
              <a:gd name="connsiteY3" fmla="*/ 1206116 h 2036148"/>
              <a:gd name="connsiteX4" fmla="*/ 1206116 w 2036148"/>
              <a:gd name="connsiteY4" fmla="*/ 1958259 h 2036148"/>
              <a:gd name="connsiteX5" fmla="*/ 830033 w 2036148"/>
              <a:gd name="connsiteY5" fmla="*/ 1958259 h 2036148"/>
              <a:gd name="connsiteX6" fmla="*/ 77890 w 2036148"/>
              <a:gd name="connsiteY6" fmla="*/ 1206116 h 2036148"/>
              <a:gd name="connsiteX7" fmla="*/ 77890 w 2036148"/>
              <a:gd name="connsiteY7" fmla="*/ 830033 h 2036148"/>
              <a:gd name="connsiteX8" fmla="*/ 830033 w 2036148"/>
              <a:gd name="connsiteY8" fmla="*/ 77890 h 2036148"/>
              <a:gd name="connsiteX9" fmla="*/ 1018075 w 2036148"/>
              <a:gd name="connsiteY9" fmla="*/ 0 h 203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6148" h="2036148">
                <a:moveTo>
                  <a:pt x="1018075" y="0"/>
                </a:moveTo>
                <a:cubicBezTo>
                  <a:pt x="1086132" y="0"/>
                  <a:pt x="1154190" y="25964"/>
                  <a:pt x="1206116" y="77890"/>
                </a:cubicBezTo>
                <a:lnTo>
                  <a:pt x="1958259" y="830033"/>
                </a:lnTo>
                <a:cubicBezTo>
                  <a:pt x="2062112" y="933886"/>
                  <a:pt x="2062112" y="1102264"/>
                  <a:pt x="1958259" y="1206116"/>
                </a:cubicBezTo>
                <a:lnTo>
                  <a:pt x="1206116" y="1958259"/>
                </a:lnTo>
                <a:cubicBezTo>
                  <a:pt x="1102263" y="2062112"/>
                  <a:pt x="933886" y="2062112"/>
                  <a:pt x="830033" y="1958259"/>
                </a:cubicBezTo>
                <a:lnTo>
                  <a:pt x="77890" y="1206116"/>
                </a:lnTo>
                <a:cubicBezTo>
                  <a:pt x="-25963" y="1102264"/>
                  <a:pt x="-25963" y="933886"/>
                  <a:pt x="77890" y="830033"/>
                </a:cubicBezTo>
                <a:lnTo>
                  <a:pt x="830033" y="77890"/>
                </a:lnTo>
                <a:cubicBezTo>
                  <a:pt x="881959" y="25964"/>
                  <a:pt x="950017" y="0"/>
                  <a:pt x="10180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6179706" y="1848097"/>
            <a:ext cx="2036148" cy="2036148"/>
          </a:xfrm>
          <a:custGeom>
            <a:avLst/>
            <a:gdLst>
              <a:gd name="connsiteX0" fmla="*/ 1018075 w 2036148"/>
              <a:gd name="connsiteY0" fmla="*/ 0 h 2036148"/>
              <a:gd name="connsiteX1" fmla="*/ 1206116 w 2036148"/>
              <a:gd name="connsiteY1" fmla="*/ 77890 h 2036148"/>
              <a:gd name="connsiteX2" fmla="*/ 1958259 w 2036148"/>
              <a:gd name="connsiteY2" fmla="*/ 830033 h 2036148"/>
              <a:gd name="connsiteX3" fmla="*/ 1958259 w 2036148"/>
              <a:gd name="connsiteY3" fmla="*/ 1206116 h 2036148"/>
              <a:gd name="connsiteX4" fmla="*/ 1206116 w 2036148"/>
              <a:gd name="connsiteY4" fmla="*/ 1958259 h 2036148"/>
              <a:gd name="connsiteX5" fmla="*/ 830033 w 2036148"/>
              <a:gd name="connsiteY5" fmla="*/ 1958259 h 2036148"/>
              <a:gd name="connsiteX6" fmla="*/ 77890 w 2036148"/>
              <a:gd name="connsiteY6" fmla="*/ 1206116 h 2036148"/>
              <a:gd name="connsiteX7" fmla="*/ 77890 w 2036148"/>
              <a:gd name="connsiteY7" fmla="*/ 830033 h 2036148"/>
              <a:gd name="connsiteX8" fmla="*/ 830033 w 2036148"/>
              <a:gd name="connsiteY8" fmla="*/ 77890 h 2036148"/>
              <a:gd name="connsiteX9" fmla="*/ 1018075 w 2036148"/>
              <a:gd name="connsiteY9" fmla="*/ 0 h 203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6148" h="2036148">
                <a:moveTo>
                  <a:pt x="1018075" y="0"/>
                </a:moveTo>
                <a:cubicBezTo>
                  <a:pt x="1086132" y="0"/>
                  <a:pt x="1154190" y="25963"/>
                  <a:pt x="1206116" y="77890"/>
                </a:cubicBezTo>
                <a:lnTo>
                  <a:pt x="1958259" y="830033"/>
                </a:lnTo>
                <a:cubicBezTo>
                  <a:pt x="2062112" y="933886"/>
                  <a:pt x="2062112" y="1102263"/>
                  <a:pt x="1958259" y="1206116"/>
                </a:cubicBezTo>
                <a:lnTo>
                  <a:pt x="1206116" y="1958259"/>
                </a:lnTo>
                <a:cubicBezTo>
                  <a:pt x="1102264" y="2062112"/>
                  <a:pt x="933886" y="2062112"/>
                  <a:pt x="830033" y="1958259"/>
                </a:cubicBezTo>
                <a:lnTo>
                  <a:pt x="77890" y="1206116"/>
                </a:lnTo>
                <a:cubicBezTo>
                  <a:pt x="-25963" y="1102263"/>
                  <a:pt x="-25963" y="933886"/>
                  <a:pt x="77890" y="830033"/>
                </a:cubicBezTo>
                <a:lnTo>
                  <a:pt x="830033" y="77890"/>
                </a:lnTo>
                <a:cubicBezTo>
                  <a:pt x="881960" y="25963"/>
                  <a:pt x="950017" y="0"/>
                  <a:pt x="10180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6179706" y="4104549"/>
            <a:ext cx="2036148" cy="2036148"/>
          </a:xfrm>
          <a:custGeom>
            <a:avLst/>
            <a:gdLst>
              <a:gd name="connsiteX0" fmla="*/ 1018075 w 2036148"/>
              <a:gd name="connsiteY0" fmla="*/ 0 h 2036148"/>
              <a:gd name="connsiteX1" fmla="*/ 1206116 w 2036148"/>
              <a:gd name="connsiteY1" fmla="*/ 77890 h 2036148"/>
              <a:gd name="connsiteX2" fmla="*/ 1958259 w 2036148"/>
              <a:gd name="connsiteY2" fmla="*/ 830033 h 2036148"/>
              <a:gd name="connsiteX3" fmla="*/ 1958259 w 2036148"/>
              <a:gd name="connsiteY3" fmla="*/ 1206116 h 2036148"/>
              <a:gd name="connsiteX4" fmla="*/ 1206116 w 2036148"/>
              <a:gd name="connsiteY4" fmla="*/ 1958259 h 2036148"/>
              <a:gd name="connsiteX5" fmla="*/ 830033 w 2036148"/>
              <a:gd name="connsiteY5" fmla="*/ 1958259 h 2036148"/>
              <a:gd name="connsiteX6" fmla="*/ 77890 w 2036148"/>
              <a:gd name="connsiteY6" fmla="*/ 1206116 h 2036148"/>
              <a:gd name="connsiteX7" fmla="*/ 77890 w 2036148"/>
              <a:gd name="connsiteY7" fmla="*/ 830033 h 2036148"/>
              <a:gd name="connsiteX8" fmla="*/ 830033 w 2036148"/>
              <a:gd name="connsiteY8" fmla="*/ 77890 h 2036148"/>
              <a:gd name="connsiteX9" fmla="*/ 1018075 w 2036148"/>
              <a:gd name="connsiteY9" fmla="*/ 0 h 203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6148" h="2036148">
                <a:moveTo>
                  <a:pt x="1018075" y="0"/>
                </a:moveTo>
                <a:cubicBezTo>
                  <a:pt x="1086132" y="0"/>
                  <a:pt x="1154190" y="25964"/>
                  <a:pt x="1206116" y="77890"/>
                </a:cubicBezTo>
                <a:lnTo>
                  <a:pt x="1958259" y="830033"/>
                </a:lnTo>
                <a:cubicBezTo>
                  <a:pt x="2062112" y="933886"/>
                  <a:pt x="2062112" y="1102264"/>
                  <a:pt x="1958259" y="1206116"/>
                </a:cubicBezTo>
                <a:lnTo>
                  <a:pt x="1206116" y="1958259"/>
                </a:lnTo>
                <a:cubicBezTo>
                  <a:pt x="1102264" y="2062112"/>
                  <a:pt x="933886" y="2062112"/>
                  <a:pt x="830033" y="1958259"/>
                </a:cubicBezTo>
                <a:lnTo>
                  <a:pt x="77890" y="1206116"/>
                </a:lnTo>
                <a:cubicBezTo>
                  <a:pt x="-25963" y="1102264"/>
                  <a:pt x="-25963" y="933886"/>
                  <a:pt x="77890" y="830033"/>
                </a:cubicBezTo>
                <a:lnTo>
                  <a:pt x="830033" y="77890"/>
                </a:lnTo>
                <a:cubicBezTo>
                  <a:pt x="881960" y="25964"/>
                  <a:pt x="950017" y="0"/>
                  <a:pt x="10180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3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3761515" y="1988499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6369454" y="1988499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2"/>
          </p:nvPr>
        </p:nvSpPr>
        <p:spPr>
          <a:xfrm>
            <a:off x="5065485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7673424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2457545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4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/>
          <p:cNvSpPr>
            <a:spLocks noGrp="1"/>
          </p:cNvSpPr>
          <p:nvPr>
            <p:ph type="pic" sz="quarter" idx="13"/>
          </p:nvPr>
        </p:nvSpPr>
        <p:spPr>
          <a:xfrm>
            <a:off x="1892300" y="39116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4"/>
          </p:nvPr>
        </p:nvSpPr>
        <p:spPr>
          <a:xfrm>
            <a:off x="5321300" y="39116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8750300" y="39116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0"/>
          </p:nvPr>
        </p:nvSpPr>
        <p:spPr>
          <a:xfrm>
            <a:off x="1892300" y="12700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1"/>
          </p:nvPr>
        </p:nvSpPr>
        <p:spPr>
          <a:xfrm>
            <a:off x="5321300" y="12700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2"/>
          </p:nvPr>
        </p:nvSpPr>
        <p:spPr>
          <a:xfrm>
            <a:off x="8750300" y="12700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58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76355" y="27195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</a:rPr>
              <a:t>侏罗纪保卫战</a:t>
            </a:r>
          </a:p>
        </p:txBody>
      </p:sp>
      <p:sp>
        <p:nvSpPr>
          <p:cNvPr id="9" name="矩形 8"/>
          <p:cNvSpPr/>
          <p:nvPr/>
        </p:nvSpPr>
        <p:spPr>
          <a:xfrm>
            <a:off x="2876355" y="2286681"/>
            <a:ext cx="5391219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A5A6F"/>
                </a:solidFill>
              </a:rPr>
              <a:t>移动应用开发期末项目 </a:t>
            </a:r>
            <a:r>
              <a:rPr lang="en-US" altLang="zh-CN" b="1" dirty="0">
                <a:solidFill>
                  <a:srgbClr val="4A5A6F"/>
                </a:solidFill>
              </a:rPr>
              <a:t>–</a:t>
            </a:r>
            <a:r>
              <a:rPr lang="zh-CN" altLang="en-US" b="1" dirty="0">
                <a:solidFill>
                  <a:srgbClr val="4A5A6F"/>
                </a:solidFill>
              </a:rPr>
              <a:t> </a:t>
            </a:r>
            <a:r>
              <a:rPr lang="en-US" altLang="zh-CN" b="1" dirty="0">
                <a:solidFill>
                  <a:srgbClr val="4A5A6F"/>
                </a:solidFill>
              </a:rPr>
              <a:t> </a:t>
            </a:r>
            <a:r>
              <a:rPr lang="zh-CN" altLang="en-US" b="1" dirty="0">
                <a:solidFill>
                  <a:srgbClr val="4A5A6F"/>
                </a:solidFill>
              </a:rPr>
              <a:t>基于</a:t>
            </a:r>
            <a:r>
              <a:rPr lang="en-US" altLang="zh-CN" b="1" dirty="0">
                <a:solidFill>
                  <a:srgbClr val="4A5A6F"/>
                </a:solidFill>
              </a:rPr>
              <a:t>SpriteKit</a:t>
            </a:r>
            <a:r>
              <a:rPr lang="zh-CN" altLang="en-US" b="1" dirty="0">
                <a:solidFill>
                  <a:srgbClr val="4A5A6F"/>
                </a:solidFill>
              </a:rPr>
              <a:t>的塔防游戏</a:t>
            </a:r>
          </a:p>
        </p:txBody>
      </p:sp>
      <p:sp>
        <p:nvSpPr>
          <p:cNvPr id="51" name="矩形 50"/>
          <p:cNvSpPr/>
          <p:nvPr/>
        </p:nvSpPr>
        <p:spPr>
          <a:xfrm>
            <a:off x="2856518" y="4671518"/>
            <a:ext cx="553513" cy="553513"/>
          </a:xfrm>
          <a:prstGeom prst="rect">
            <a:avLst/>
          </a:prstGeom>
          <a:solidFill>
            <a:srgbClr val="F7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297916" y="4671518"/>
            <a:ext cx="553513" cy="553513"/>
          </a:xfrm>
          <a:prstGeom prst="rect">
            <a:avLst/>
          </a:prstGeom>
          <a:solidFill>
            <a:srgbClr val="4A5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13"/>
          <p:cNvSpPr/>
          <p:nvPr/>
        </p:nvSpPr>
        <p:spPr>
          <a:xfrm>
            <a:off x="3039804" y="4826919"/>
            <a:ext cx="186943" cy="242711"/>
          </a:xfrm>
          <a:custGeom>
            <a:avLst/>
            <a:gdLst>
              <a:gd name="connsiteX0" fmla="*/ 159295 w 459358"/>
              <a:gd name="connsiteY0" fmla="*/ 288060 h 596388"/>
              <a:gd name="connsiteX1" fmla="*/ 298499 w 459358"/>
              <a:gd name="connsiteY1" fmla="*/ 288060 h 596388"/>
              <a:gd name="connsiteX2" fmla="*/ 338681 w 459358"/>
              <a:gd name="connsiteY2" fmla="*/ 316728 h 596388"/>
              <a:gd name="connsiteX3" fmla="*/ 426222 w 459358"/>
              <a:gd name="connsiteY3" fmla="*/ 366897 h 596388"/>
              <a:gd name="connsiteX4" fmla="*/ 457794 w 459358"/>
              <a:gd name="connsiteY4" fmla="*/ 543206 h 596388"/>
              <a:gd name="connsiteX5" fmla="*/ 443443 w 459358"/>
              <a:gd name="connsiteY5" fmla="*/ 558974 h 596388"/>
              <a:gd name="connsiteX6" fmla="*/ 219569 w 459358"/>
              <a:gd name="connsiteY6" fmla="*/ 596242 h 596388"/>
              <a:gd name="connsiteX7" fmla="*/ 11481 w 459358"/>
              <a:gd name="connsiteY7" fmla="*/ 553240 h 596388"/>
              <a:gd name="connsiteX8" fmla="*/ 0 w 459358"/>
              <a:gd name="connsiteY8" fmla="*/ 524572 h 596388"/>
              <a:gd name="connsiteX9" fmla="*/ 38747 w 459358"/>
              <a:gd name="connsiteY9" fmla="*/ 356864 h 596388"/>
              <a:gd name="connsiteX10" fmla="*/ 73189 w 459358"/>
              <a:gd name="connsiteY10" fmla="*/ 333929 h 596388"/>
              <a:gd name="connsiteX11" fmla="*/ 159295 w 459358"/>
              <a:gd name="connsiteY11" fmla="*/ 288060 h 596388"/>
              <a:gd name="connsiteX12" fmla="*/ 225223 w 459358"/>
              <a:gd name="connsiteY12" fmla="*/ 10030 h 596388"/>
              <a:gd name="connsiteX13" fmla="*/ 218047 w 459358"/>
              <a:gd name="connsiteY13" fmla="*/ 21493 h 596388"/>
              <a:gd name="connsiteX14" fmla="*/ 219482 w 459358"/>
              <a:gd name="connsiteY14" fmla="*/ 21493 h 596388"/>
              <a:gd name="connsiteX15" fmla="*/ 225223 w 459358"/>
              <a:gd name="connsiteY15" fmla="*/ 10030 h 596388"/>
              <a:gd name="connsiteX16" fmla="*/ 236703 w 459358"/>
              <a:gd name="connsiteY16" fmla="*/ 0 h 596388"/>
              <a:gd name="connsiteX17" fmla="*/ 226658 w 459358"/>
              <a:gd name="connsiteY17" fmla="*/ 14329 h 596388"/>
              <a:gd name="connsiteX18" fmla="*/ 238138 w 459358"/>
              <a:gd name="connsiteY18" fmla="*/ 4299 h 596388"/>
              <a:gd name="connsiteX19" fmla="*/ 256793 w 459358"/>
              <a:gd name="connsiteY19" fmla="*/ 30090 h 596388"/>
              <a:gd name="connsiteX20" fmla="*/ 253923 w 459358"/>
              <a:gd name="connsiteY20" fmla="*/ 25791 h 596388"/>
              <a:gd name="connsiteX21" fmla="*/ 259663 w 459358"/>
              <a:gd name="connsiteY21" fmla="*/ 32955 h 596388"/>
              <a:gd name="connsiteX22" fmla="*/ 262533 w 459358"/>
              <a:gd name="connsiteY22" fmla="*/ 32955 h 596388"/>
              <a:gd name="connsiteX23" fmla="*/ 258228 w 459358"/>
              <a:gd name="connsiteY23" fmla="*/ 27224 h 596388"/>
              <a:gd name="connsiteX24" fmla="*/ 263968 w 459358"/>
              <a:gd name="connsiteY24" fmla="*/ 32955 h 596388"/>
              <a:gd name="connsiteX25" fmla="*/ 269708 w 459358"/>
              <a:gd name="connsiteY25" fmla="*/ 34388 h 596388"/>
              <a:gd name="connsiteX26" fmla="*/ 268273 w 459358"/>
              <a:gd name="connsiteY26" fmla="*/ 32955 h 596388"/>
              <a:gd name="connsiteX27" fmla="*/ 272578 w 459358"/>
              <a:gd name="connsiteY27" fmla="*/ 35821 h 596388"/>
              <a:gd name="connsiteX28" fmla="*/ 317064 w 459358"/>
              <a:gd name="connsiteY28" fmla="*/ 63045 h 596388"/>
              <a:gd name="connsiteX29" fmla="*/ 327109 w 459358"/>
              <a:gd name="connsiteY29" fmla="*/ 159046 h 596388"/>
              <a:gd name="connsiteX30" fmla="*/ 329979 w 459358"/>
              <a:gd name="connsiteY30" fmla="*/ 190568 h 596388"/>
              <a:gd name="connsiteX31" fmla="*/ 321369 w 459358"/>
              <a:gd name="connsiteY31" fmla="*/ 206329 h 596388"/>
              <a:gd name="connsiteX32" fmla="*/ 228093 w 459358"/>
              <a:gd name="connsiteY32" fmla="*/ 308061 h 596388"/>
              <a:gd name="connsiteX33" fmla="*/ 139121 w 459358"/>
              <a:gd name="connsiteY33" fmla="*/ 206329 h 596388"/>
              <a:gd name="connsiteX34" fmla="*/ 131946 w 459358"/>
              <a:gd name="connsiteY34" fmla="*/ 190568 h 596388"/>
              <a:gd name="connsiteX35" fmla="*/ 136251 w 459358"/>
              <a:gd name="connsiteY35" fmla="*/ 160478 h 596388"/>
              <a:gd name="connsiteX36" fmla="*/ 133381 w 459358"/>
              <a:gd name="connsiteY36" fmla="*/ 84538 h 596388"/>
              <a:gd name="connsiteX37" fmla="*/ 195087 w 459358"/>
              <a:gd name="connsiteY37" fmla="*/ 21493 h 596388"/>
              <a:gd name="connsiteX38" fmla="*/ 203697 w 459358"/>
              <a:gd name="connsiteY38" fmla="*/ 17194 h 596388"/>
              <a:gd name="connsiteX39" fmla="*/ 209437 w 459358"/>
              <a:gd name="connsiteY39" fmla="*/ 11463 h 596388"/>
              <a:gd name="connsiteX40" fmla="*/ 203697 w 459358"/>
              <a:gd name="connsiteY40" fmla="*/ 21493 h 596388"/>
              <a:gd name="connsiteX41" fmla="*/ 209437 w 459358"/>
              <a:gd name="connsiteY41" fmla="*/ 22926 h 596388"/>
              <a:gd name="connsiteX42" fmla="*/ 215177 w 459358"/>
              <a:gd name="connsiteY42" fmla="*/ 15761 h 596388"/>
              <a:gd name="connsiteX43" fmla="*/ 209437 w 459358"/>
              <a:gd name="connsiteY43" fmla="*/ 24358 h 596388"/>
              <a:gd name="connsiteX44" fmla="*/ 212307 w 459358"/>
              <a:gd name="connsiteY44" fmla="*/ 25791 h 596388"/>
              <a:gd name="connsiteX45" fmla="*/ 226658 w 459358"/>
              <a:gd name="connsiteY45" fmla="*/ 8597 h 596388"/>
              <a:gd name="connsiteX46" fmla="*/ 236703 w 459358"/>
              <a:gd name="connsiteY46" fmla="*/ 0 h 5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9358" h="596388">
                <a:moveTo>
                  <a:pt x="159295" y="288060"/>
                </a:moveTo>
                <a:cubicBezTo>
                  <a:pt x="159295" y="288060"/>
                  <a:pt x="219569" y="442868"/>
                  <a:pt x="298499" y="288060"/>
                </a:cubicBezTo>
                <a:cubicBezTo>
                  <a:pt x="298499" y="288060"/>
                  <a:pt x="298499" y="302394"/>
                  <a:pt x="338681" y="316728"/>
                </a:cubicBezTo>
                <a:cubicBezTo>
                  <a:pt x="338681" y="316728"/>
                  <a:pt x="413306" y="339663"/>
                  <a:pt x="426222" y="366897"/>
                </a:cubicBezTo>
                <a:cubicBezTo>
                  <a:pt x="426222" y="366897"/>
                  <a:pt x="467839" y="460069"/>
                  <a:pt x="457794" y="543206"/>
                </a:cubicBezTo>
                <a:cubicBezTo>
                  <a:pt x="457794" y="543206"/>
                  <a:pt x="457794" y="550373"/>
                  <a:pt x="443443" y="558974"/>
                </a:cubicBezTo>
                <a:cubicBezTo>
                  <a:pt x="443443" y="558974"/>
                  <a:pt x="348727" y="599109"/>
                  <a:pt x="219569" y="596242"/>
                </a:cubicBezTo>
                <a:cubicBezTo>
                  <a:pt x="219569" y="596242"/>
                  <a:pt x="91846" y="589075"/>
                  <a:pt x="11481" y="553240"/>
                </a:cubicBezTo>
                <a:cubicBezTo>
                  <a:pt x="11481" y="553240"/>
                  <a:pt x="0" y="550373"/>
                  <a:pt x="0" y="524572"/>
                </a:cubicBezTo>
                <a:cubicBezTo>
                  <a:pt x="0" y="524572"/>
                  <a:pt x="4305" y="408466"/>
                  <a:pt x="38747" y="356864"/>
                </a:cubicBezTo>
                <a:cubicBezTo>
                  <a:pt x="38747" y="356864"/>
                  <a:pt x="48793" y="342530"/>
                  <a:pt x="73189" y="333929"/>
                </a:cubicBezTo>
                <a:cubicBezTo>
                  <a:pt x="73189" y="333929"/>
                  <a:pt x="153555" y="309561"/>
                  <a:pt x="159295" y="288060"/>
                </a:cubicBezTo>
                <a:close/>
                <a:moveTo>
                  <a:pt x="225223" y="10030"/>
                </a:moveTo>
                <a:cubicBezTo>
                  <a:pt x="222352" y="12896"/>
                  <a:pt x="219482" y="17194"/>
                  <a:pt x="218047" y="21493"/>
                </a:cubicBezTo>
                <a:lnTo>
                  <a:pt x="219482" y="21493"/>
                </a:lnTo>
                <a:cubicBezTo>
                  <a:pt x="220917" y="17194"/>
                  <a:pt x="223788" y="12896"/>
                  <a:pt x="225223" y="10030"/>
                </a:cubicBezTo>
                <a:close/>
                <a:moveTo>
                  <a:pt x="236703" y="0"/>
                </a:moveTo>
                <a:cubicBezTo>
                  <a:pt x="230963" y="4299"/>
                  <a:pt x="228093" y="8597"/>
                  <a:pt x="226658" y="14329"/>
                </a:cubicBezTo>
                <a:cubicBezTo>
                  <a:pt x="230963" y="7164"/>
                  <a:pt x="238138" y="4299"/>
                  <a:pt x="238138" y="4299"/>
                </a:cubicBezTo>
                <a:cubicBezTo>
                  <a:pt x="238138" y="15761"/>
                  <a:pt x="251053" y="25791"/>
                  <a:pt x="256793" y="30090"/>
                </a:cubicBezTo>
                <a:cubicBezTo>
                  <a:pt x="255358" y="27224"/>
                  <a:pt x="253923" y="25791"/>
                  <a:pt x="253923" y="25791"/>
                </a:cubicBezTo>
                <a:cubicBezTo>
                  <a:pt x="256793" y="27224"/>
                  <a:pt x="258228" y="30090"/>
                  <a:pt x="259663" y="32955"/>
                </a:cubicBezTo>
                <a:cubicBezTo>
                  <a:pt x="261098" y="32955"/>
                  <a:pt x="261098" y="32955"/>
                  <a:pt x="262533" y="32955"/>
                </a:cubicBezTo>
                <a:cubicBezTo>
                  <a:pt x="259663" y="30090"/>
                  <a:pt x="258228" y="27224"/>
                  <a:pt x="258228" y="27224"/>
                </a:cubicBezTo>
                <a:cubicBezTo>
                  <a:pt x="261098" y="30090"/>
                  <a:pt x="262533" y="31523"/>
                  <a:pt x="263968" y="32955"/>
                </a:cubicBezTo>
                <a:cubicBezTo>
                  <a:pt x="266838" y="34388"/>
                  <a:pt x="268273" y="34388"/>
                  <a:pt x="269708" y="34388"/>
                </a:cubicBezTo>
                <a:cubicBezTo>
                  <a:pt x="268273" y="32955"/>
                  <a:pt x="268273" y="32955"/>
                  <a:pt x="268273" y="32955"/>
                </a:cubicBezTo>
                <a:cubicBezTo>
                  <a:pt x="269708" y="32955"/>
                  <a:pt x="271143" y="34388"/>
                  <a:pt x="272578" y="35821"/>
                </a:cubicBezTo>
                <a:cubicBezTo>
                  <a:pt x="304149" y="44418"/>
                  <a:pt x="317064" y="63045"/>
                  <a:pt x="317064" y="63045"/>
                </a:cubicBezTo>
                <a:cubicBezTo>
                  <a:pt x="345764" y="94568"/>
                  <a:pt x="331414" y="146150"/>
                  <a:pt x="327109" y="159046"/>
                </a:cubicBezTo>
                <a:cubicBezTo>
                  <a:pt x="340024" y="156180"/>
                  <a:pt x="329979" y="190568"/>
                  <a:pt x="329979" y="190568"/>
                </a:cubicBezTo>
                <a:cubicBezTo>
                  <a:pt x="328544" y="200598"/>
                  <a:pt x="324239" y="204897"/>
                  <a:pt x="321369" y="206329"/>
                </a:cubicBezTo>
                <a:cubicBezTo>
                  <a:pt x="315629" y="253613"/>
                  <a:pt x="272578" y="308061"/>
                  <a:pt x="228093" y="308061"/>
                </a:cubicBezTo>
                <a:cubicBezTo>
                  <a:pt x="187912" y="308061"/>
                  <a:pt x="146296" y="256479"/>
                  <a:pt x="139121" y="206329"/>
                </a:cubicBezTo>
                <a:cubicBezTo>
                  <a:pt x="137686" y="204897"/>
                  <a:pt x="133381" y="200598"/>
                  <a:pt x="131946" y="190568"/>
                </a:cubicBezTo>
                <a:cubicBezTo>
                  <a:pt x="131946" y="190568"/>
                  <a:pt x="120466" y="153314"/>
                  <a:pt x="136251" y="160478"/>
                </a:cubicBezTo>
                <a:cubicBezTo>
                  <a:pt x="124771" y="104598"/>
                  <a:pt x="133381" y="84538"/>
                  <a:pt x="133381" y="84538"/>
                </a:cubicBezTo>
                <a:cubicBezTo>
                  <a:pt x="147731" y="42985"/>
                  <a:pt x="195087" y="21493"/>
                  <a:pt x="195087" y="21493"/>
                </a:cubicBezTo>
                <a:cubicBezTo>
                  <a:pt x="205132" y="10030"/>
                  <a:pt x="205132" y="14329"/>
                  <a:pt x="203697" y="17194"/>
                </a:cubicBezTo>
                <a:cubicBezTo>
                  <a:pt x="206567" y="14329"/>
                  <a:pt x="209437" y="11463"/>
                  <a:pt x="209437" y="11463"/>
                </a:cubicBezTo>
                <a:cubicBezTo>
                  <a:pt x="206567" y="14329"/>
                  <a:pt x="205132" y="18627"/>
                  <a:pt x="203697" y="21493"/>
                </a:cubicBezTo>
                <a:lnTo>
                  <a:pt x="209437" y="22926"/>
                </a:lnTo>
                <a:cubicBezTo>
                  <a:pt x="212307" y="18627"/>
                  <a:pt x="215177" y="15761"/>
                  <a:pt x="215177" y="15761"/>
                </a:cubicBezTo>
                <a:cubicBezTo>
                  <a:pt x="212307" y="18627"/>
                  <a:pt x="210872" y="21493"/>
                  <a:pt x="209437" y="24358"/>
                </a:cubicBezTo>
                <a:lnTo>
                  <a:pt x="212307" y="25791"/>
                </a:lnTo>
                <a:cubicBezTo>
                  <a:pt x="215177" y="15761"/>
                  <a:pt x="223788" y="10030"/>
                  <a:pt x="226658" y="8597"/>
                </a:cubicBezTo>
                <a:cubicBezTo>
                  <a:pt x="230963" y="2866"/>
                  <a:pt x="236703" y="0"/>
                  <a:pt x="236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4453321" y="4827102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518319" y="5354211"/>
            <a:ext cx="1158489" cy="2769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27706" y="5354211"/>
            <a:ext cx="1293945" cy="27699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2638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53" grpId="0" animBg="1"/>
      <p:bldP spid="45" grpId="0" animBg="1"/>
      <p:bldP spid="47" grpId="0" animBg="1"/>
      <p:bldP spid="48" grpId="0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r="98"/>
          <a:stretch>
            <a:fillRect/>
          </a:stretch>
        </p:blipFill>
        <p:spPr/>
      </p:pic>
      <p:pic>
        <p:nvPicPr>
          <p:cNvPr id="31" name="图片占位符 30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/>
      </p:pic>
      <p:pic>
        <p:nvPicPr>
          <p:cNvPr id="33" name="图片占位符 32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r="96"/>
          <a:stretch>
            <a:fillRect/>
          </a:stretch>
        </p:blipFill>
        <p:spPr/>
      </p:pic>
      <p:pic>
        <p:nvPicPr>
          <p:cNvPr id="35" name="图片占位符 34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grpSp>
        <p:nvGrpSpPr>
          <p:cNvPr id="36" name="组合 35"/>
          <p:cNvGrpSpPr/>
          <p:nvPr/>
        </p:nvGrpSpPr>
        <p:grpSpPr>
          <a:xfrm>
            <a:off x="1042089" y="4680964"/>
            <a:ext cx="2241974" cy="1972363"/>
            <a:chOff x="1866391" y="3891261"/>
            <a:chExt cx="2241974" cy="1972363"/>
          </a:xfrm>
        </p:grpSpPr>
        <p:sp>
          <p:nvSpPr>
            <p:cNvPr id="37" name="矩形 36"/>
            <p:cNvSpPr/>
            <p:nvPr/>
          </p:nvSpPr>
          <p:spPr>
            <a:xfrm>
              <a:off x="1866391" y="4243885"/>
              <a:ext cx="2241974" cy="16197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继承了前作的用户基础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游戏内容丰富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在多平台投放，可以吸引用户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Strength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40018" y="4680964"/>
            <a:ext cx="2241974" cy="1196766"/>
            <a:chOff x="1866391" y="3891261"/>
            <a:chExt cx="2241974" cy="1196766"/>
          </a:xfrm>
        </p:grpSpPr>
        <p:sp>
          <p:nvSpPr>
            <p:cNvPr id="40" name="矩形 39"/>
            <p:cNvSpPr/>
            <p:nvPr/>
          </p:nvSpPr>
          <p:spPr>
            <a:xfrm>
              <a:off x="1866391" y="4243885"/>
              <a:ext cx="2241974" cy="8441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游戏难度较高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一局的时间太长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游戏需要收费下载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Weakness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510371" y="4680964"/>
            <a:ext cx="2241974" cy="939708"/>
            <a:chOff x="1866391" y="3891261"/>
            <a:chExt cx="2241974" cy="939708"/>
          </a:xfrm>
        </p:grpSpPr>
        <p:sp>
          <p:nvSpPr>
            <p:cNvPr id="43" name="矩形 42"/>
            <p:cNvSpPr/>
            <p:nvPr/>
          </p:nvSpPr>
          <p:spPr>
            <a:xfrm>
              <a:off x="1866391" y="4243885"/>
              <a:ext cx="2241974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游戏中很多彩蛋，后续有很多的开发空间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Opportunity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23423" y="4680964"/>
            <a:ext cx="2241974" cy="939708"/>
            <a:chOff x="1866391" y="3891261"/>
            <a:chExt cx="2241974" cy="939708"/>
          </a:xfrm>
        </p:grpSpPr>
        <p:sp>
          <p:nvSpPr>
            <p:cNvPr id="46" name="矩形 45"/>
            <p:cNvSpPr/>
            <p:nvPr/>
          </p:nvSpPr>
          <p:spPr>
            <a:xfrm>
              <a:off x="1866391" y="4243885"/>
              <a:ext cx="2241974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塔防游戏竞争激烈，收费模式会损失大量用户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Threat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910080" y="394109"/>
            <a:ext cx="269339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SWOT</a:t>
            </a:r>
            <a:r>
              <a:rPr lang="zh-CN" altLang="en-US" sz="2800" b="1" dirty="0">
                <a:solidFill>
                  <a:schemeClr val="accent6"/>
                </a:solidFill>
              </a:rPr>
              <a:t>分析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92C9FC-911E-48FF-B28E-162CD4B355DD}"/>
              </a:ext>
            </a:extLst>
          </p:cNvPr>
          <p:cNvSpPr/>
          <p:nvPr/>
        </p:nvSpPr>
        <p:spPr>
          <a:xfrm>
            <a:off x="4084295" y="956482"/>
            <a:ext cx="4023409" cy="105317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华康方圆体W7" panose="040B0709000000000000" pitchFamily="81" charset="-122"/>
                <a:ea typeface="华康方圆体W7" panose="040B0709000000000000" pitchFamily="81" charset="-122"/>
              </a:rPr>
              <a:t>王国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华康方圆体W7" panose="040B0709000000000000" pitchFamily="81" charset="-122"/>
                <a:ea typeface="华康方圆体W7" panose="040B0709000000000000" pitchFamily="81" charset="-122"/>
              </a:rPr>
              <a:t>保卫战</a:t>
            </a:r>
          </a:p>
        </p:txBody>
      </p:sp>
    </p:spTree>
    <p:extLst>
      <p:ext uri="{BB962C8B-B14F-4D97-AF65-F5344CB8AC3E}">
        <p14:creationId xmlns:p14="http://schemas.microsoft.com/office/powerpoint/2010/main" val="288890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r="98"/>
          <a:stretch>
            <a:fillRect/>
          </a:stretch>
        </p:blipFill>
        <p:spPr/>
      </p:pic>
      <p:pic>
        <p:nvPicPr>
          <p:cNvPr id="31" name="图片占位符 30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/>
      </p:pic>
      <p:pic>
        <p:nvPicPr>
          <p:cNvPr id="33" name="图片占位符 32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r="96"/>
          <a:stretch>
            <a:fillRect/>
          </a:stretch>
        </p:blipFill>
        <p:spPr/>
      </p:pic>
      <p:pic>
        <p:nvPicPr>
          <p:cNvPr id="35" name="图片占位符 34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grpSp>
        <p:nvGrpSpPr>
          <p:cNvPr id="36" name="组合 35"/>
          <p:cNvGrpSpPr/>
          <p:nvPr/>
        </p:nvGrpSpPr>
        <p:grpSpPr>
          <a:xfrm>
            <a:off x="1042089" y="4680964"/>
            <a:ext cx="2241974" cy="939708"/>
            <a:chOff x="1866391" y="3891261"/>
            <a:chExt cx="2241974" cy="939708"/>
          </a:xfrm>
        </p:grpSpPr>
        <p:sp>
          <p:nvSpPr>
            <p:cNvPr id="37" name="矩形 36"/>
            <p:cNvSpPr/>
            <p:nvPr/>
          </p:nvSpPr>
          <p:spPr>
            <a:xfrm>
              <a:off x="1866391" y="4243885"/>
              <a:ext cx="2241974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开发者稳定出品游戏，有粉丝基础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Strength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40018" y="4680964"/>
            <a:ext cx="2241974" cy="938234"/>
            <a:chOff x="1866391" y="3891261"/>
            <a:chExt cx="2241974" cy="938234"/>
          </a:xfrm>
        </p:grpSpPr>
        <p:sp>
          <p:nvSpPr>
            <p:cNvPr id="40" name="矩形 39"/>
            <p:cNvSpPr/>
            <p:nvPr/>
          </p:nvSpPr>
          <p:spPr>
            <a:xfrm>
              <a:off x="1866391" y="4243885"/>
              <a:ext cx="2241974" cy="5856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广告弹窗较多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用户反馈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Bug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较多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Weakness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510371" y="4680964"/>
            <a:ext cx="2241974" cy="1198240"/>
            <a:chOff x="1866391" y="3891261"/>
            <a:chExt cx="2241974" cy="1198240"/>
          </a:xfrm>
        </p:grpSpPr>
        <p:sp>
          <p:nvSpPr>
            <p:cNvPr id="43" name="矩形 42"/>
            <p:cNvSpPr/>
            <p:nvPr/>
          </p:nvSpPr>
          <p:spPr>
            <a:xfrm>
              <a:off x="1866391" y="4243885"/>
              <a:ext cx="2241974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有稳定的市场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游戏风格复古，可以吸引喜欢该风格的玩家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Opportunity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23423" y="4680964"/>
            <a:ext cx="2241974" cy="938234"/>
            <a:chOff x="1866391" y="3891261"/>
            <a:chExt cx="2241974" cy="938234"/>
          </a:xfrm>
        </p:grpSpPr>
        <p:sp>
          <p:nvSpPr>
            <p:cNvPr id="46" name="矩形 45"/>
            <p:cNvSpPr/>
            <p:nvPr/>
          </p:nvSpPr>
          <p:spPr>
            <a:xfrm>
              <a:off x="1866391" y="4243885"/>
              <a:ext cx="2241974" cy="5856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只支持英文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游戏风格单一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Threat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910080" y="394109"/>
            <a:ext cx="269339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SWOT</a:t>
            </a:r>
            <a:r>
              <a:rPr lang="zh-CN" altLang="en-US" sz="2800" b="1" dirty="0">
                <a:solidFill>
                  <a:schemeClr val="accent6"/>
                </a:solidFill>
              </a:rPr>
              <a:t>分析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30C5CC4-C5E9-48CC-8412-EA7481C5C040}"/>
              </a:ext>
            </a:extLst>
          </p:cNvPr>
          <p:cNvSpPr/>
          <p:nvPr/>
        </p:nvSpPr>
        <p:spPr>
          <a:xfrm>
            <a:off x="3327317" y="1005353"/>
            <a:ext cx="5309349" cy="11064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</a:rPr>
              <a:t>DinoDefense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406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3501717" y="2383879"/>
            <a:ext cx="2164600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界面简洁容易上手</a:t>
            </a:r>
          </a:p>
        </p:txBody>
      </p:sp>
      <p:sp>
        <p:nvSpPr>
          <p:cNvPr id="69" name="矩形 68"/>
          <p:cNvSpPr/>
          <p:nvPr/>
        </p:nvSpPr>
        <p:spPr>
          <a:xfrm>
            <a:off x="3501717" y="3895015"/>
            <a:ext cx="2164600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一定的策略性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85305" y="406809"/>
            <a:ext cx="1620957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项目优势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DB8D135-84E6-4396-BEE9-623B561BA6E1}"/>
              </a:ext>
            </a:extLst>
          </p:cNvPr>
          <p:cNvSpPr/>
          <p:nvPr/>
        </p:nvSpPr>
        <p:spPr>
          <a:xfrm>
            <a:off x="3501717" y="2750614"/>
            <a:ext cx="2241974" cy="5870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游戏界面简洁，操作简单，没有繁杂的养成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FB869BE-F590-4F35-9B6B-A2A6244381B4}"/>
              </a:ext>
            </a:extLst>
          </p:cNvPr>
          <p:cNvSpPr/>
          <p:nvPr/>
        </p:nvSpPr>
        <p:spPr>
          <a:xfrm>
            <a:off x="3501717" y="4262359"/>
            <a:ext cx="2241974" cy="8456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游戏在有一定难度的同时又不会过于困难，节省游戏时间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6BB506B6-276D-4667-984E-46F925860C80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0784" y="2059478"/>
            <a:ext cx="3733799" cy="31146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539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8561451" y="2263775"/>
            <a:ext cx="2441694" cy="1520173"/>
            <a:chOff x="8561451" y="2263775"/>
            <a:chExt cx="2441694" cy="1520173"/>
          </a:xfrm>
        </p:grpSpPr>
        <p:sp>
          <p:nvSpPr>
            <p:cNvPr id="3" name="矩形 2"/>
            <p:cNvSpPr/>
            <p:nvPr/>
          </p:nvSpPr>
          <p:spPr>
            <a:xfrm>
              <a:off x="8561451" y="3014507"/>
              <a:ext cx="2441694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功能介绍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03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812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816116" y="394109"/>
            <a:ext cx="2967694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游戏界面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43827A2-9901-4B82-B431-A469ABA8F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" y="1268416"/>
            <a:ext cx="5651501" cy="273259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1404EED-7E09-4974-B612-E6549215E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" y="4183677"/>
            <a:ext cx="5631810" cy="26743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A2E4A3-094C-401D-BF16-A725045F6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4183676"/>
            <a:ext cx="5540769" cy="267432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D534CF7-02C1-497F-BEA8-395985C846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1268416"/>
            <a:ext cx="5540769" cy="273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816116" y="394109"/>
            <a:ext cx="2967694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游戏界面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D142CC-F956-436D-B41D-DCF98C227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1277965"/>
            <a:ext cx="5384800" cy="26400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B8A4AA-BFCA-4F44-AAC2-171E8A7F2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" y="4115439"/>
            <a:ext cx="5540769" cy="27425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EB2CF0-36B9-4F0E-A234-0619F486FF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r="5784"/>
          <a:stretch/>
        </p:blipFill>
        <p:spPr>
          <a:xfrm>
            <a:off x="6278880" y="4115439"/>
            <a:ext cx="5384800" cy="27425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75FDC6-13F9-46C1-8A39-587AB62C9F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t="2956"/>
          <a:stretch/>
        </p:blipFill>
        <p:spPr>
          <a:xfrm>
            <a:off x="261620" y="1268415"/>
            <a:ext cx="5540769" cy="26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8561451" y="2263775"/>
            <a:ext cx="2441694" cy="1520173"/>
            <a:chOff x="8561451" y="2263775"/>
            <a:chExt cx="2441694" cy="1520173"/>
          </a:xfrm>
        </p:grpSpPr>
        <p:sp>
          <p:nvSpPr>
            <p:cNvPr id="3" name="矩形 2"/>
            <p:cNvSpPr/>
            <p:nvPr/>
          </p:nvSpPr>
          <p:spPr>
            <a:xfrm>
              <a:off x="8561451" y="3014507"/>
              <a:ext cx="2441694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技术介绍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04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07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402045" y="1738543"/>
            <a:ext cx="2413178" cy="2413178"/>
            <a:chOff x="1505599" y="1967143"/>
            <a:chExt cx="2413178" cy="2413178"/>
          </a:xfrm>
        </p:grpSpPr>
        <p:sp>
          <p:nvSpPr>
            <p:cNvPr id="31" name="椭圆 30"/>
            <p:cNvSpPr/>
            <p:nvPr/>
          </p:nvSpPr>
          <p:spPr>
            <a:xfrm>
              <a:off x="1633390" y="2094934"/>
              <a:ext cx="2157594" cy="21575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505599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Freeform 109"/>
            <p:cNvSpPr>
              <a:spLocks noEditPoints="1"/>
            </p:cNvSpPr>
            <p:nvPr/>
          </p:nvSpPr>
          <p:spPr bwMode="auto">
            <a:xfrm>
              <a:off x="2324838" y="2759131"/>
              <a:ext cx="774699" cy="829201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89410" y="1738543"/>
            <a:ext cx="2413178" cy="2413178"/>
            <a:chOff x="5103909" y="1967143"/>
            <a:chExt cx="2413178" cy="2413178"/>
          </a:xfrm>
        </p:grpSpPr>
        <p:sp>
          <p:nvSpPr>
            <p:cNvPr id="35" name="椭圆 34"/>
            <p:cNvSpPr/>
            <p:nvPr/>
          </p:nvSpPr>
          <p:spPr>
            <a:xfrm>
              <a:off x="5231700" y="2094934"/>
              <a:ext cx="2157594" cy="21575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03909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Freeform 134"/>
            <p:cNvSpPr>
              <a:spLocks/>
            </p:cNvSpPr>
            <p:nvPr/>
          </p:nvSpPr>
          <p:spPr bwMode="auto">
            <a:xfrm>
              <a:off x="5928666" y="2780502"/>
              <a:ext cx="763663" cy="786459"/>
            </a:xfrm>
            <a:custGeom>
              <a:avLst/>
              <a:gdLst>
                <a:gd name="connsiteX0" fmla="*/ 140277 w 319088"/>
                <a:gd name="connsiteY0" fmla="*/ 225425 h 328613"/>
                <a:gd name="connsiteX1" fmla="*/ 101311 w 319088"/>
                <a:gd name="connsiteY1" fmla="*/ 229351 h 328613"/>
                <a:gd name="connsiteX2" fmla="*/ 100012 w 319088"/>
                <a:gd name="connsiteY2" fmla="*/ 230660 h 328613"/>
                <a:gd name="connsiteX3" fmla="*/ 100012 w 319088"/>
                <a:gd name="connsiteY3" fmla="*/ 319646 h 328613"/>
                <a:gd name="connsiteX4" fmla="*/ 100012 w 319088"/>
                <a:gd name="connsiteY4" fmla="*/ 322263 h 328613"/>
                <a:gd name="connsiteX5" fmla="*/ 101311 w 319088"/>
                <a:gd name="connsiteY5" fmla="*/ 322263 h 328613"/>
                <a:gd name="connsiteX6" fmla="*/ 102610 w 319088"/>
                <a:gd name="connsiteY6" fmla="*/ 322263 h 328613"/>
                <a:gd name="connsiteX7" fmla="*/ 140277 w 319088"/>
                <a:gd name="connsiteY7" fmla="*/ 311794 h 328613"/>
                <a:gd name="connsiteX8" fmla="*/ 142875 w 319088"/>
                <a:gd name="connsiteY8" fmla="*/ 310485 h 328613"/>
                <a:gd name="connsiteX9" fmla="*/ 142875 w 319088"/>
                <a:gd name="connsiteY9" fmla="*/ 228042 h 328613"/>
                <a:gd name="connsiteX10" fmla="*/ 141576 w 319088"/>
                <a:gd name="connsiteY10" fmla="*/ 226734 h 328613"/>
                <a:gd name="connsiteX11" fmla="*/ 140277 w 319088"/>
                <a:gd name="connsiteY11" fmla="*/ 225425 h 328613"/>
                <a:gd name="connsiteX12" fmla="*/ 49212 w 319088"/>
                <a:gd name="connsiteY12" fmla="*/ 223838 h 328613"/>
                <a:gd name="connsiteX13" fmla="*/ 49212 w 319088"/>
                <a:gd name="connsiteY13" fmla="*/ 226378 h 328613"/>
                <a:gd name="connsiteX14" fmla="*/ 49212 w 319088"/>
                <a:gd name="connsiteY14" fmla="*/ 263208 h 328613"/>
                <a:gd name="connsiteX15" fmla="*/ 50497 w 319088"/>
                <a:gd name="connsiteY15" fmla="*/ 265748 h 328613"/>
                <a:gd name="connsiteX16" fmla="*/ 74915 w 319088"/>
                <a:gd name="connsiteY16" fmla="*/ 274638 h 328613"/>
                <a:gd name="connsiteX17" fmla="*/ 76200 w 319088"/>
                <a:gd name="connsiteY17" fmla="*/ 273368 h 328613"/>
                <a:gd name="connsiteX18" fmla="*/ 76200 w 319088"/>
                <a:gd name="connsiteY18" fmla="*/ 272098 h 328613"/>
                <a:gd name="connsiteX19" fmla="*/ 76200 w 319088"/>
                <a:gd name="connsiteY19" fmla="*/ 230188 h 328613"/>
                <a:gd name="connsiteX20" fmla="*/ 74915 w 319088"/>
                <a:gd name="connsiteY20" fmla="*/ 228918 h 328613"/>
                <a:gd name="connsiteX21" fmla="*/ 50497 w 319088"/>
                <a:gd name="connsiteY21" fmla="*/ 223838 h 328613"/>
                <a:gd name="connsiteX22" fmla="*/ 49212 w 319088"/>
                <a:gd name="connsiteY22" fmla="*/ 223838 h 328613"/>
                <a:gd name="connsiteX23" fmla="*/ 189206 w 319088"/>
                <a:gd name="connsiteY23" fmla="*/ 222250 h 328613"/>
                <a:gd name="connsiteX24" fmla="*/ 156868 w 319088"/>
                <a:gd name="connsiteY24" fmla="*/ 224848 h 328613"/>
                <a:gd name="connsiteX25" fmla="*/ 155575 w 319088"/>
                <a:gd name="connsiteY25" fmla="*/ 226147 h 328613"/>
                <a:gd name="connsiteX26" fmla="*/ 155575 w 319088"/>
                <a:gd name="connsiteY26" fmla="*/ 305377 h 328613"/>
                <a:gd name="connsiteX27" fmla="*/ 156868 w 319088"/>
                <a:gd name="connsiteY27" fmla="*/ 307975 h 328613"/>
                <a:gd name="connsiteX28" fmla="*/ 158162 w 319088"/>
                <a:gd name="connsiteY28" fmla="*/ 307975 h 328613"/>
                <a:gd name="connsiteX29" fmla="*/ 189206 w 319088"/>
                <a:gd name="connsiteY29" fmla="*/ 300182 h 328613"/>
                <a:gd name="connsiteX30" fmla="*/ 190500 w 319088"/>
                <a:gd name="connsiteY30" fmla="*/ 297584 h 328613"/>
                <a:gd name="connsiteX31" fmla="*/ 190500 w 319088"/>
                <a:gd name="connsiteY31" fmla="*/ 223549 h 328613"/>
                <a:gd name="connsiteX32" fmla="*/ 190500 w 319088"/>
                <a:gd name="connsiteY32" fmla="*/ 222250 h 328613"/>
                <a:gd name="connsiteX33" fmla="*/ 189206 w 319088"/>
                <a:gd name="connsiteY33" fmla="*/ 222250 h 328613"/>
                <a:gd name="connsiteX34" fmla="*/ 12700 w 319088"/>
                <a:gd name="connsiteY34" fmla="*/ 217488 h 328613"/>
                <a:gd name="connsiteX35" fmla="*/ 12700 w 319088"/>
                <a:gd name="connsiteY35" fmla="*/ 218778 h 328613"/>
                <a:gd name="connsiteX36" fmla="*/ 12700 w 319088"/>
                <a:gd name="connsiteY36" fmla="*/ 251024 h 328613"/>
                <a:gd name="connsiteX37" fmla="*/ 13970 w 319088"/>
                <a:gd name="connsiteY37" fmla="*/ 252314 h 328613"/>
                <a:gd name="connsiteX38" fmla="*/ 29210 w 319088"/>
                <a:gd name="connsiteY38" fmla="*/ 258763 h 328613"/>
                <a:gd name="connsiteX39" fmla="*/ 30480 w 319088"/>
                <a:gd name="connsiteY39" fmla="*/ 258763 h 328613"/>
                <a:gd name="connsiteX40" fmla="*/ 31750 w 319088"/>
                <a:gd name="connsiteY40" fmla="*/ 258763 h 328613"/>
                <a:gd name="connsiteX41" fmla="*/ 31750 w 319088"/>
                <a:gd name="connsiteY41" fmla="*/ 257473 h 328613"/>
                <a:gd name="connsiteX42" fmla="*/ 31750 w 319088"/>
                <a:gd name="connsiteY42" fmla="*/ 222647 h 328613"/>
                <a:gd name="connsiteX43" fmla="*/ 30480 w 319088"/>
                <a:gd name="connsiteY43" fmla="*/ 220068 h 328613"/>
                <a:gd name="connsiteX44" fmla="*/ 13970 w 319088"/>
                <a:gd name="connsiteY44" fmla="*/ 217488 h 328613"/>
                <a:gd name="connsiteX45" fmla="*/ 12700 w 319088"/>
                <a:gd name="connsiteY45" fmla="*/ 217488 h 328613"/>
                <a:gd name="connsiteX46" fmla="*/ 280105 w 319088"/>
                <a:gd name="connsiteY46" fmla="*/ 214313 h 328613"/>
                <a:gd name="connsiteX47" fmla="*/ 261584 w 319088"/>
                <a:gd name="connsiteY47" fmla="*/ 215595 h 328613"/>
                <a:gd name="connsiteX48" fmla="*/ 260350 w 319088"/>
                <a:gd name="connsiteY48" fmla="*/ 216877 h 328613"/>
                <a:gd name="connsiteX49" fmla="*/ 260350 w 319088"/>
                <a:gd name="connsiteY49" fmla="*/ 278424 h 328613"/>
                <a:gd name="connsiteX50" fmla="*/ 260350 w 319088"/>
                <a:gd name="connsiteY50" fmla="*/ 279706 h 328613"/>
                <a:gd name="connsiteX51" fmla="*/ 261584 w 319088"/>
                <a:gd name="connsiteY51" fmla="*/ 280988 h 328613"/>
                <a:gd name="connsiteX52" fmla="*/ 262819 w 319088"/>
                <a:gd name="connsiteY52" fmla="*/ 280988 h 328613"/>
                <a:gd name="connsiteX53" fmla="*/ 280105 w 319088"/>
                <a:gd name="connsiteY53" fmla="*/ 275859 h 328613"/>
                <a:gd name="connsiteX54" fmla="*/ 282575 w 319088"/>
                <a:gd name="connsiteY54" fmla="*/ 273295 h 328613"/>
                <a:gd name="connsiteX55" fmla="*/ 282575 w 319088"/>
                <a:gd name="connsiteY55" fmla="*/ 215595 h 328613"/>
                <a:gd name="connsiteX56" fmla="*/ 281340 w 319088"/>
                <a:gd name="connsiteY56" fmla="*/ 214313 h 328613"/>
                <a:gd name="connsiteX57" fmla="*/ 280105 w 319088"/>
                <a:gd name="connsiteY57" fmla="*/ 214313 h 328613"/>
                <a:gd name="connsiteX58" fmla="*/ 306983 w 319088"/>
                <a:gd name="connsiteY58" fmla="*/ 211138 h 328613"/>
                <a:gd name="connsiteX59" fmla="*/ 290215 w 319088"/>
                <a:gd name="connsiteY59" fmla="*/ 212428 h 328613"/>
                <a:gd name="connsiteX60" fmla="*/ 288925 w 319088"/>
                <a:gd name="connsiteY60" fmla="*/ 215008 h 328613"/>
                <a:gd name="connsiteX61" fmla="*/ 288925 w 319088"/>
                <a:gd name="connsiteY61" fmla="*/ 271761 h 328613"/>
                <a:gd name="connsiteX62" fmla="*/ 288925 w 319088"/>
                <a:gd name="connsiteY62" fmla="*/ 273051 h 328613"/>
                <a:gd name="connsiteX63" fmla="*/ 290215 w 319088"/>
                <a:gd name="connsiteY63" fmla="*/ 273051 h 328613"/>
                <a:gd name="connsiteX64" fmla="*/ 308273 w 319088"/>
                <a:gd name="connsiteY64" fmla="*/ 269181 h 328613"/>
                <a:gd name="connsiteX65" fmla="*/ 309563 w 319088"/>
                <a:gd name="connsiteY65" fmla="*/ 266602 h 328613"/>
                <a:gd name="connsiteX66" fmla="*/ 308273 w 319088"/>
                <a:gd name="connsiteY66" fmla="*/ 212428 h 328613"/>
                <a:gd name="connsiteX67" fmla="*/ 308273 w 319088"/>
                <a:gd name="connsiteY67" fmla="*/ 211138 h 328613"/>
                <a:gd name="connsiteX68" fmla="*/ 306983 w 319088"/>
                <a:gd name="connsiteY68" fmla="*/ 211138 h 328613"/>
                <a:gd name="connsiteX69" fmla="*/ 290195 w 319088"/>
                <a:gd name="connsiteY69" fmla="*/ 169863 h 328613"/>
                <a:gd name="connsiteX70" fmla="*/ 288925 w 319088"/>
                <a:gd name="connsiteY70" fmla="*/ 171196 h 328613"/>
                <a:gd name="connsiteX71" fmla="*/ 288925 w 319088"/>
                <a:gd name="connsiteY71" fmla="*/ 172530 h 328613"/>
                <a:gd name="connsiteX72" fmla="*/ 288925 w 319088"/>
                <a:gd name="connsiteY72" fmla="*/ 201867 h 328613"/>
                <a:gd name="connsiteX73" fmla="*/ 288925 w 319088"/>
                <a:gd name="connsiteY73" fmla="*/ 203201 h 328613"/>
                <a:gd name="connsiteX74" fmla="*/ 290195 w 319088"/>
                <a:gd name="connsiteY74" fmla="*/ 203201 h 328613"/>
                <a:gd name="connsiteX75" fmla="*/ 306705 w 319088"/>
                <a:gd name="connsiteY75" fmla="*/ 201867 h 328613"/>
                <a:gd name="connsiteX76" fmla="*/ 307975 w 319088"/>
                <a:gd name="connsiteY76" fmla="*/ 200534 h 328613"/>
                <a:gd name="connsiteX77" fmla="*/ 307975 w 319088"/>
                <a:gd name="connsiteY77" fmla="*/ 172530 h 328613"/>
                <a:gd name="connsiteX78" fmla="*/ 306705 w 319088"/>
                <a:gd name="connsiteY78" fmla="*/ 171196 h 328613"/>
                <a:gd name="connsiteX79" fmla="*/ 290195 w 319088"/>
                <a:gd name="connsiteY79" fmla="*/ 169863 h 328613"/>
                <a:gd name="connsiteX80" fmla="*/ 261584 w 319088"/>
                <a:gd name="connsiteY80" fmla="*/ 168275 h 328613"/>
                <a:gd name="connsiteX81" fmla="*/ 260350 w 319088"/>
                <a:gd name="connsiteY81" fmla="*/ 169568 h 328613"/>
                <a:gd name="connsiteX82" fmla="*/ 260350 w 319088"/>
                <a:gd name="connsiteY82" fmla="*/ 170862 h 328613"/>
                <a:gd name="connsiteX83" fmla="*/ 260350 w 319088"/>
                <a:gd name="connsiteY83" fmla="*/ 201906 h 328613"/>
                <a:gd name="connsiteX84" fmla="*/ 260350 w 319088"/>
                <a:gd name="connsiteY84" fmla="*/ 203200 h 328613"/>
                <a:gd name="connsiteX85" fmla="*/ 261584 w 319088"/>
                <a:gd name="connsiteY85" fmla="*/ 203200 h 328613"/>
                <a:gd name="connsiteX86" fmla="*/ 280105 w 319088"/>
                <a:gd name="connsiteY86" fmla="*/ 201906 h 328613"/>
                <a:gd name="connsiteX87" fmla="*/ 282575 w 319088"/>
                <a:gd name="connsiteY87" fmla="*/ 200613 h 328613"/>
                <a:gd name="connsiteX88" fmla="*/ 282575 w 319088"/>
                <a:gd name="connsiteY88" fmla="*/ 170862 h 328613"/>
                <a:gd name="connsiteX89" fmla="*/ 280105 w 319088"/>
                <a:gd name="connsiteY89" fmla="*/ 169568 h 328613"/>
                <a:gd name="connsiteX90" fmla="*/ 261584 w 319088"/>
                <a:gd name="connsiteY90" fmla="*/ 168275 h 328613"/>
                <a:gd name="connsiteX91" fmla="*/ 214024 w 319088"/>
                <a:gd name="connsiteY91" fmla="*/ 168275 h 328613"/>
                <a:gd name="connsiteX92" fmla="*/ 212725 w 319088"/>
                <a:gd name="connsiteY92" fmla="*/ 169567 h 328613"/>
                <a:gd name="connsiteX93" fmla="*/ 212725 w 319088"/>
                <a:gd name="connsiteY93" fmla="*/ 222546 h 328613"/>
                <a:gd name="connsiteX94" fmla="*/ 214024 w 319088"/>
                <a:gd name="connsiteY94" fmla="*/ 223838 h 328613"/>
                <a:gd name="connsiteX95" fmla="*/ 215322 w 319088"/>
                <a:gd name="connsiteY95" fmla="*/ 223838 h 328613"/>
                <a:gd name="connsiteX96" fmla="*/ 240001 w 319088"/>
                <a:gd name="connsiteY96" fmla="*/ 221254 h 328613"/>
                <a:gd name="connsiteX97" fmla="*/ 241300 w 319088"/>
                <a:gd name="connsiteY97" fmla="*/ 219962 h 328613"/>
                <a:gd name="connsiteX98" fmla="*/ 241300 w 319088"/>
                <a:gd name="connsiteY98" fmla="*/ 170859 h 328613"/>
                <a:gd name="connsiteX99" fmla="*/ 240001 w 319088"/>
                <a:gd name="connsiteY99" fmla="*/ 169567 h 328613"/>
                <a:gd name="connsiteX100" fmla="*/ 215322 w 319088"/>
                <a:gd name="connsiteY100" fmla="*/ 168275 h 328613"/>
                <a:gd name="connsiteX101" fmla="*/ 214024 w 319088"/>
                <a:gd name="connsiteY101" fmla="*/ 168275 h 328613"/>
                <a:gd name="connsiteX102" fmla="*/ 30480 w 319088"/>
                <a:gd name="connsiteY102" fmla="*/ 168275 h 328613"/>
                <a:gd name="connsiteX103" fmla="*/ 13970 w 319088"/>
                <a:gd name="connsiteY103" fmla="*/ 169545 h 328613"/>
                <a:gd name="connsiteX104" fmla="*/ 12700 w 319088"/>
                <a:gd name="connsiteY104" fmla="*/ 170815 h 328613"/>
                <a:gd name="connsiteX105" fmla="*/ 12700 w 319088"/>
                <a:gd name="connsiteY105" fmla="*/ 202565 h 328613"/>
                <a:gd name="connsiteX106" fmla="*/ 13970 w 319088"/>
                <a:gd name="connsiteY106" fmla="*/ 203835 h 328613"/>
                <a:gd name="connsiteX107" fmla="*/ 30480 w 319088"/>
                <a:gd name="connsiteY107" fmla="*/ 206375 h 328613"/>
                <a:gd name="connsiteX108" fmla="*/ 31750 w 319088"/>
                <a:gd name="connsiteY108" fmla="*/ 205105 h 328613"/>
                <a:gd name="connsiteX109" fmla="*/ 31750 w 319088"/>
                <a:gd name="connsiteY109" fmla="*/ 203835 h 328613"/>
                <a:gd name="connsiteX110" fmla="*/ 31750 w 319088"/>
                <a:gd name="connsiteY110" fmla="*/ 169545 h 328613"/>
                <a:gd name="connsiteX111" fmla="*/ 31750 w 319088"/>
                <a:gd name="connsiteY111" fmla="*/ 168275 h 328613"/>
                <a:gd name="connsiteX112" fmla="*/ 30480 w 319088"/>
                <a:gd name="connsiteY112" fmla="*/ 168275 h 328613"/>
                <a:gd name="connsiteX113" fmla="*/ 158162 w 319088"/>
                <a:gd name="connsiteY113" fmla="*/ 165100 h 328613"/>
                <a:gd name="connsiteX114" fmla="*/ 156868 w 319088"/>
                <a:gd name="connsiteY114" fmla="*/ 166407 h 328613"/>
                <a:gd name="connsiteX115" fmla="*/ 155575 w 319088"/>
                <a:gd name="connsiteY115" fmla="*/ 167715 h 328613"/>
                <a:gd name="connsiteX116" fmla="*/ 155575 w 319088"/>
                <a:gd name="connsiteY116" fmla="*/ 206935 h 328613"/>
                <a:gd name="connsiteX117" fmla="*/ 156868 w 319088"/>
                <a:gd name="connsiteY117" fmla="*/ 208243 h 328613"/>
                <a:gd name="connsiteX118" fmla="*/ 158162 w 319088"/>
                <a:gd name="connsiteY118" fmla="*/ 209550 h 328613"/>
                <a:gd name="connsiteX119" fmla="*/ 189206 w 319088"/>
                <a:gd name="connsiteY119" fmla="*/ 208243 h 328613"/>
                <a:gd name="connsiteX120" fmla="*/ 190500 w 319088"/>
                <a:gd name="connsiteY120" fmla="*/ 205628 h 328613"/>
                <a:gd name="connsiteX121" fmla="*/ 190500 w 319088"/>
                <a:gd name="connsiteY121" fmla="*/ 169022 h 328613"/>
                <a:gd name="connsiteX122" fmla="*/ 189206 w 319088"/>
                <a:gd name="connsiteY122" fmla="*/ 166407 h 328613"/>
                <a:gd name="connsiteX123" fmla="*/ 158162 w 319088"/>
                <a:gd name="connsiteY123" fmla="*/ 165100 h 328613"/>
                <a:gd name="connsiteX124" fmla="*/ 100012 w 319088"/>
                <a:gd name="connsiteY124" fmla="*/ 163513 h 328613"/>
                <a:gd name="connsiteX125" fmla="*/ 100012 w 319088"/>
                <a:gd name="connsiteY125" fmla="*/ 164800 h 328613"/>
                <a:gd name="connsiteX126" fmla="*/ 100012 w 319088"/>
                <a:gd name="connsiteY126" fmla="*/ 208564 h 328613"/>
                <a:gd name="connsiteX127" fmla="*/ 100012 w 319088"/>
                <a:gd name="connsiteY127" fmla="*/ 209851 h 328613"/>
                <a:gd name="connsiteX128" fmla="*/ 101311 w 319088"/>
                <a:gd name="connsiteY128" fmla="*/ 211138 h 328613"/>
                <a:gd name="connsiteX129" fmla="*/ 140277 w 319088"/>
                <a:gd name="connsiteY129" fmla="*/ 208564 h 328613"/>
                <a:gd name="connsiteX130" fmla="*/ 142875 w 319088"/>
                <a:gd name="connsiteY130" fmla="*/ 207276 h 328613"/>
                <a:gd name="connsiteX131" fmla="*/ 142875 w 319088"/>
                <a:gd name="connsiteY131" fmla="*/ 166087 h 328613"/>
                <a:gd name="connsiteX132" fmla="*/ 140277 w 319088"/>
                <a:gd name="connsiteY132" fmla="*/ 164800 h 328613"/>
                <a:gd name="connsiteX133" fmla="*/ 101311 w 319088"/>
                <a:gd name="connsiteY133" fmla="*/ 163513 h 328613"/>
                <a:gd name="connsiteX134" fmla="*/ 100012 w 319088"/>
                <a:gd name="connsiteY134" fmla="*/ 163513 h 328613"/>
                <a:gd name="connsiteX135" fmla="*/ 74915 w 319088"/>
                <a:gd name="connsiteY135" fmla="*/ 163513 h 328613"/>
                <a:gd name="connsiteX136" fmla="*/ 50497 w 319088"/>
                <a:gd name="connsiteY136" fmla="*/ 166159 h 328613"/>
                <a:gd name="connsiteX137" fmla="*/ 49212 w 319088"/>
                <a:gd name="connsiteY137" fmla="*/ 167482 h 328613"/>
                <a:gd name="connsiteX138" fmla="*/ 49212 w 319088"/>
                <a:gd name="connsiteY138" fmla="*/ 207169 h 328613"/>
                <a:gd name="connsiteX139" fmla="*/ 50497 w 319088"/>
                <a:gd name="connsiteY139" fmla="*/ 208492 h 328613"/>
                <a:gd name="connsiteX140" fmla="*/ 74915 w 319088"/>
                <a:gd name="connsiteY140" fmla="*/ 211138 h 328613"/>
                <a:gd name="connsiteX141" fmla="*/ 76200 w 319088"/>
                <a:gd name="connsiteY141" fmla="*/ 211138 h 328613"/>
                <a:gd name="connsiteX142" fmla="*/ 76200 w 319088"/>
                <a:gd name="connsiteY142" fmla="*/ 209815 h 328613"/>
                <a:gd name="connsiteX143" fmla="*/ 76200 w 319088"/>
                <a:gd name="connsiteY143" fmla="*/ 164836 h 328613"/>
                <a:gd name="connsiteX144" fmla="*/ 76200 w 319088"/>
                <a:gd name="connsiteY144" fmla="*/ 163513 h 328613"/>
                <a:gd name="connsiteX145" fmla="*/ 74915 w 319088"/>
                <a:gd name="connsiteY145" fmla="*/ 163513 h 328613"/>
                <a:gd name="connsiteX146" fmla="*/ 288925 w 319088"/>
                <a:gd name="connsiteY146" fmla="*/ 127000 h 328613"/>
                <a:gd name="connsiteX147" fmla="*/ 288925 w 319088"/>
                <a:gd name="connsiteY147" fmla="*/ 129687 h 328613"/>
                <a:gd name="connsiteX148" fmla="*/ 288925 w 319088"/>
                <a:gd name="connsiteY148" fmla="*/ 159238 h 328613"/>
                <a:gd name="connsiteX149" fmla="*/ 290195 w 319088"/>
                <a:gd name="connsiteY149" fmla="*/ 160582 h 328613"/>
                <a:gd name="connsiteX150" fmla="*/ 306705 w 319088"/>
                <a:gd name="connsiteY150" fmla="*/ 161925 h 328613"/>
                <a:gd name="connsiteX151" fmla="*/ 307975 w 319088"/>
                <a:gd name="connsiteY151" fmla="*/ 161925 h 328613"/>
                <a:gd name="connsiteX152" fmla="*/ 307975 w 319088"/>
                <a:gd name="connsiteY152" fmla="*/ 160582 h 328613"/>
                <a:gd name="connsiteX153" fmla="*/ 307975 w 319088"/>
                <a:gd name="connsiteY153" fmla="*/ 132373 h 328613"/>
                <a:gd name="connsiteX154" fmla="*/ 306705 w 319088"/>
                <a:gd name="connsiteY154" fmla="*/ 129687 h 328613"/>
                <a:gd name="connsiteX155" fmla="*/ 290195 w 319088"/>
                <a:gd name="connsiteY155" fmla="*/ 127000 h 328613"/>
                <a:gd name="connsiteX156" fmla="*/ 288925 w 319088"/>
                <a:gd name="connsiteY156" fmla="*/ 127000 h 328613"/>
                <a:gd name="connsiteX157" fmla="*/ 260350 w 319088"/>
                <a:gd name="connsiteY157" fmla="*/ 123542 h 328613"/>
                <a:gd name="connsiteX158" fmla="*/ 260350 w 319088"/>
                <a:gd name="connsiteY158" fmla="*/ 124846 h 328613"/>
                <a:gd name="connsiteX159" fmla="*/ 260350 w 319088"/>
                <a:gd name="connsiteY159" fmla="*/ 156143 h 328613"/>
                <a:gd name="connsiteX160" fmla="*/ 261584 w 319088"/>
                <a:gd name="connsiteY160" fmla="*/ 157447 h 328613"/>
                <a:gd name="connsiteX161" fmla="*/ 280105 w 319088"/>
                <a:gd name="connsiteY161" fmla="*/ 158751 h 328613"/>
                <a:gd name="connsiteX162" fmla="*/ 281340 w 319088"/>
                <a:gd name="connsiteY162" fmla="*/ 158751 h 328613"/>
                <a:gd name="connsiteX163" fmla="*/ 282575 w 319088"/>
                <a:gd name="connsiteY163" fmla="*/ 157447 h 328613"/>
                <a:gd name="connsiteX164" fmla="*/ 282575 w 319088"/>
                <a:gd name="connsiteY164" fmla="*/ 127454 h 328613"/>
                <a:gd name="connsiteX165" fmla="*/ 280105 w 319088"/>
                <a:gd name="connsiteY165" fmla="*/ 126150 h 328613"/>
                <a:gd name="connsiteX166" fmla="*/ 261584 w 319088"/>
                <a:gd name="connsiteY166" fmla="*/ 123542 h 328613"/>
                <a:gd name="connsiteX167" fmla="*/ 260350 w 319088"/>
                <a:gd name="connsiteY167" fmla="*/ 123542 h 328613"/>
                <a:gd name="connsiteX168" fmla="*/ 29210 w 319088"/>
                <a:gd name="connsiteY168" fmla="*/ 115590 h 328613"/>
                <a:gd name="connsiteX169" fmla="*/ 13970 w 319088"/>
                <a:gd name="connsiteY169" fmla="*/ 120749 h 328613"/>
                <a:gd name="connsiteX170" fmla="*/ 12700 w 319088"/>
                <a:gd name="connsiteY170" fmla="*/ 122039 h 328613"/>
                <a:gd name="connsiteX171" fmla="*/ 12700 w 319088"/>
                <a:gd name="connsiteY171" fmla="*/ 154285 h 328613"/>
                <a:gd name="connsiteX172" fmla="*/ 12700 w 319088"/>
                <a:gd name="connsiteY172" fmla="*/ 155575 h 328613"/>
                <a:gd name="connsiteX173" fmla="*/ 13970 w 319088"/>
                <a:gd name="connsiteY173" fmla="*/ 155575 h 328613"/>
                <a:gd name="connsiteX174" fmla="*/ 30480 w 319088"/>
                <a:gd name="connsiteY174" fmla="*/ 152995 h 328613"/>
                <a:gd name="connsiteX175" fmla="*/ 31750 w 319088"/>
                <a:gd name="connsiteY175" fmla="*/ 151705 h 328613"/>
                <a:gd name="connsiteX176" fmla="*/ 31750 w 319088"/>
                <a:gd name="connsiteY176" fmla="*/ 116880 h 328613"/>
                <a:gd name="connsiteX177" fmla="*/ 31750 w 319088"/>
                <a:gd name="connsiteY177" fmla="*/ 115590 h 328613"/>
                <a:gd name="connsiteX178" fmla="*/ 29210 w 319088"/>
                <a:gd name="connsiteY178" fmla="*/ 115590 h 328613"/>
                <a:gd name="connsiteX179" fmla="*/ 158162 w 319088"/>
                <a:gd name="connsiteY179" fmla="*/ 104775 h 328613"/>
                <a:gd name="connsiteX180" fmla="*/ 156868 w 319088"/>
                <a:gd name="connsiteY180" fmla="*/ 106098 h 328613"/>
                <a:gd name="connsiteX181" fmla="*/ 155575 w 319088"/>
                <a:gd name="connsiteY181" fmla="*/ 107421 h 328613"/>
                <a:gd name="connsiteX182" fmla="*/ 155575 w 319088"/>
                <a:gd name="connsiteY182" fmla="*/ 147108 h 328613"/>
                <a:gd name="connsiteX183" fmla="*/ 156868 w 319088"/>
                <a:gd name="connsiteY183" fmla="*/ 149754 h 328613"/>
                <a:gd name="connsiteX184" fmla="*/ 189206 w 319088"/>
                <a:gd name="connsiteY184" fmla="*/ 152400 h 328613"/>
                <a:gd name="connsiteX185" fmla="*/ 190500 w 319088"/>
                <a:gd name="connsiteY185" fmla="*/ 151077 h 328613"/>
                <a:gd name="connsiteX186" fmla="*/ 190500 w 319088"/>
                <a:gd name="connsiteY186" fmla="*/ 149754 h 328613"/>
                <a:gd name="connsiteX187" fmla="*/ 190500 w 319088"/>
                <a:gd name="connsiteY187" fmla="*/ 112712 h 328613"/>
                <a:gd name="connsiteX188" fmla="*/ 189206 w 319088"/>
                <a:gd name="connsiteY188" fmla="*/ 110067 h 328613"/>
                <a:gd name="connsiteX189" fmla="*/ 158162 w 319088"/>
                <a:gd name="connsiteY189" fmla="*/ 104775 h 328613"/>
                <a:gd name="connsiteX190" fmla="*/ 74915 w 319088"/>
                <a:gd name="connsiteY190" fmla="*/ 99735 h 328613"/>
                <a:gd name="connsiteX191" fmla="*/ 50497 w 319088"/>
                <a:gd name="connsiteY191" fmla="*/ 107593 h 328613"/>
                <a:gd name="connsiteX192" fmla="*/ 49212 w 319088"/>
                <a:gd name="connsiteY192" fmla="*/ 110212 h 328613"/>
                <a:gd name="connsiteX193" fmla="*/ 49212 w 319088"/>
                <a:gd name="connsiteY193" fmla="*/ 148194 h 328613"/>
                <a:gd name="connsiteX194" fmla="*/ 49212 w 319088"/>
                <a:gd name="connsiteY194" fmla="*/ 149503 h 328613"/>
                <a:gd name="connsiteX195" fmla="*/ 50497 w 319088"/>
                <a:gd name="connsiteY195" fmla="*/ 150813 h 328613"/>
                <a:gd name="connsiteX196" fmla="*/ 74915 w 319088"/>
                <a:gd name="connsiteY196" fmla="*/ 145574 h 328613"/>
                <a:gd name="connsiteX197" fmla="*/ 76200 w 319088"/>
                <a:gd name="connsiteY197" fmla="*/ 144264 h 328613"/>
                <a:gd name="connsiteX198" fmla="*/ 76200 w 319088"/>
                <a:gd name="connsiteY198" fmla="*/ 101044 h 328613"/>
                <a:gd name="connsiteX199" fmla="*/ 76200 w 319088"/>
                <a:gd name="connsiteY199" fmla="*/ 99735 h 328613"/>
                <a:gd name="connsiteX200" fmla="*/ 74915 w 319088"/>
                <a:gd name="connsiteY200" fmla="*/ 99735 h 328613"/>
                <a:gd name="connsiteX201" fmla="*/ 215322 w 319088"/>
                <a:gd name="connsiteY201" fmla="*/ 98425 h 328613"/>
                <a:gd name="connsiteX202" fmla="*/ 214024 w 319088"/>
                <a:gd name="connsiteY202" fmla="*/ 99695 h 328613"/>
                <a:gd name="connsiteX203" fmla="*/ 212725 w 319088"/>
                <a:gd name="connsiteY203" fmla="*/ 100965 h 328613"/>
                <a:gd name="connsiteX204" fmla="*/ 212725 w 319088"/>
                <a:gd name="connsiteY204" fmla="*/ 151765 h 328613"/>
                <a:gd name="connsiteX205" fmla="*/ 215322 w 319088"/>
                <a:gd name="connsiteY205" fmla="*/ 153035 h 328613"/>
                <a:gd name="connsiteX206" fmla="*/ 238702 w 319088"/>
                <a:gd name="connsiteY206" fmla="*/ 155575 h 328613"/>
                <a:gd name="connsiteX207" fmla="*/ 240001 w 319088"/>
                <a:gd name="connsiteY207" fmla="*/ 155575 h 328613"/>
                <a:gd name="connsiteX208" fmla="*/ 241300 w 319088"/>
                <a:gd name="connsiteY208" fmla="*/ 155575 h 328613"/>
                <a:gd name="connsiteX209" fmla="*/ 241300 w 319088"/>
                <a:gd name="connsiteY209" fmla="*/ 153035 h 328613"/>
                <a:gd name="connsiteX210" fmla="*/ 241300 w 319088"/>
                <a:gd name="connsiteY210" fmla="*/ 106045 h 328613"/>
                <a:gd name="connsiteX211" fmla="*/ 240001 w 319088"/>
                <a:gd name="connsiteY211" fmla="*/ 103505 h 328613"/>
                <a:gd name="connsiteX212" fmla="*/ 215322 w 319088"/>
                <a:gd name="connsiteY212" fmla="*/ 98425 h 328613"/>
                <a:gd name="connsiteX213" fmla="*/ 101311 w 319088"/>
                <a:gd name="connsiteY213" fmla="*/ 96838 h 328613"/>
                <a:gd name="connsiteX214" fmla="*/ 100012 w 319088"/>
                <a:gd name="connsiteY214" fmla="*/ 98108 h 328613"/>
                <a:gd name="connsiteX215" fmla="*/ 100012 w 319088"/>
                <a:gd name="connsiteY215" fmla="*/ 99378 h 328613"/>
                <a:gd name="connsiteX216" fmla="*/ 100012 w 319088"/>
                <a:gd name="connsiteY216" fmla="*/ 142558 h 328613"/>
                <a:gd name="connsiteX217" fmla="*/ 101311 w 319088"/>
                <a:gd name="connsiteY217" fmla="*/ 143828 h 328613"/>
                <a:gd name="connsiteX218" fmla="*/ 140277 w 319088"/>
                <a:gd name="connsiteY218" fmla="*/ 147638 h 328613"/>
                <a:gd name="connsiteX219" fmla="*/ 141576 w 319088"/>
                <a:gd name="connsiteY219" fmla="*/ 146368 h 328613"/>
                <a:gd name="connsiteX220" fmla="*/ 142875 w 319088"/>
                <a:gd name="connsiteY220" fmla="*/ 145098 h 328613"/>
                <a:gd name="connsiteX221" fmla="*/ 142875 w 319088"/>
                <a:gd name="connsiteY221" fmla="*/ 105728 h 328613"/>
                <a:gd name="connsiteX222" fmla="*/ 140277 w 319088"/>
                <a:gd name="connsiteY222" fmla="*/ 103188 h 328613"/>
                <a:gd name="connsiteX223" fmla="*/ 101311 w 319088"/>
                <a:gd name="connsiteY223" fmla="*/ 96838 h 328613"/>
                <a:gd name="connsiteX224" fmla="*/ 288925 w 319088"/>
                <a:gd name="connsiteY224" fmla="*/ 84138 h 328613"/>
                <a:gd name="connsiteX225" fmla="*/ 288925 w 319088"/>
                <a:gd name="connsiteY225" fmla="*/ 85442 h 328613"/>
                <a:gd name="connsiteX226" fmla="*/ 288925 w 319088"/>
                <a:gd name="connsiteY226" fmla="*/ 115435 h 328613"/>
                <a:gd name="connsiteX227" fmla="*/ 290195 w 319088"/>
                <a:gd name="connsiteY227" fmla="*/ 116739 h 328613"/>
                <a:gd name="connsiteX228" fmla="*/ 305435 w 319088"/>
                <a:gd name="connsiteY228" fmla="*/ 120651 h 328613"/>
                <a:gd name="connsiteX229" fmla="*/ 306705 w 319088"/>
                <a:gd name="connsiteY229" fmla="*/ 120651 h 328613"/>
                <a:gd name="connsiteX230" fmla="*/ 307975 w 319088"/>
                <a:gd name="connsiteY230" fmla="*/ 119347 h 328613"/>
                <a:gd name="connsiteX231" fmla="*/ 307975 w 319088"/>
                <a:gd name="connsiteY231" fmla="*/ 118043 h 328613"/>
                <a:gd name="connsiteX232" fmla="*/ 307975 w 319088"/>
                <a:gd name="connsiteY232" fmla="*/ 90658 h 328613"/>
                <a:gd name="connsiteX233" fmla="*/ 306705 w 319088"/>
                <a:gd name="connsiteY233" fmla="*/ 89354 h 328613"/>
                <a:gd name="connsiteX234" fmla="*/ 290195 w 319088"/>
                <a:gd name="connsiteY234" fmla="*/ 84138 h 328613"/>
                <a:gd name="connsiteX235" fmla="*/ 288925 w 319088"/>
                <a:gd name="connsiteY235" fmla="*/ 84138 h 328613"/>
                <a:gd name="connsiteX236" fmla="*/ 260350 w 319088"/>
                <a:gd name="connsiteY236" fmla="*/ 77788 h 328613"/>
                <a:gd name="connsiteX237" fmla="*/ 260350 w 319088"/>
                <a:gd name="connsiteY237" fmla="*/ 79058 h 328613"/>
                <a:gd name="connsiteX238" fmla="*/ 260350 w 319088"/>
                <a:gd name="connsiteY238" fmla="*/ 109538 h 328613"/>
                <a:gd name="connsiteX239" fmla="*/ 261584 w 319088"/>
                <a:gd name="connsiteY239" fmla="*/ 110808 h 328613"/>
                <a:gd name="connsiteX240" fmla="*/ 280105 w 319088"/>
                <a:gd name="connsiteY240" fmla="*/ 115888 h 328613"/>
                <a:gd name="connsiteX241" fmla="*/ 281340 w 319088"/>
                <a:gd name="connsiteY241" fmla="*/ 114618 h 328613"/>
                <a:gd name="connsiteX242" fmla="*/ 282575 w 319088"/>
                <a:gd name="connsiteY242" fmla="*/ 113348 h 328613"/>
                <a:gd name="connsiteX243" fmla="*/ 282575 w 319088"/>
                <a:gd name="connsiteY243" fmla="*/ 85408 h 328613"/>
                <a:gd name="connsiteX244" fmla="*/ 281340 w 319088"/>
                <a:gd name="connsiteY244" fmla="*/ 82868 h 328613"/>
                <a:gd name="connsiteX245" fmla="*/ 262819 w 319088"/>
                <a:gd name="connsiteY245" fmla="*/ 77788 h 328613"/>
                <a:gd name="connsiteX246" fmla="*/ 260350 w 319088"/>
                <a:gd name="connsiteY246" fmla="*/ 77788 h 328613"/>
                <a:gd name="connsiteX247" fmla="*/ 29210 w 319088"/>
                <a:gd name="connsiteY247" fmla="*/ 63500 h 328613"/>
                <a:gd name="connsiteX248" fmla="*/ 12700 w 319088"/>
                <a:gd name="connsiteY248" fmla="*/ 73731 h 328613"/>
                <a:gd name="connsiteX249" fmla="*/ 12700 w 319088"/>
                <a:gd name="connsiteY249" fmla="*/ 75009 h 328613"/>
                <a:gd name="connsiteX250" fmla="*/ 12700 w 319088"/>
                <a:gd name="connsiteY250" fmla="*/ 106980 h 328613"/>
                <a:gd name="connsiteX251" fmla="*/ 12700 w 319088"/>
                <a:gd name="connsiteY251" fmla="*/ 108259 h 328613"/>
                <a:gd name="connsiteX252" fmla="*/ 13970 w 319088"/>
                <a:gd name="connsiteY252" fmla="*/ 109538 h 328613"/>
                <a:gd name="connsiteX253" fmla="*/ 15240 w 319088"/>
                <a:gd name="connsiteY253" fmla="*/ 108259 h 328613"/>
                <a:gd name="connsiteX254" fmla="*/ 31750 w 319088"/>
                <a:gd name="connsiteY254" fmla="*/ 101865 h 328613"/>
                <a:gd name="connsiteX255" fmla="*/ 31750 w 319088"/>
                <a:gd name="connsiteY255" fmla="*/ 99307 h 328613"/>
                <a:gd name="connsiteX256" fmla="*/ 31750 w 319088"/>
                <a:gd name="connsiteY256" fmla="*/ 66058 h 328613"/>
                <a:gd name="connsiteX257" fmla="*/ 31750 w 319088"/>
                <a:gd name="connsiteY257" fmla="*/ 63500 h 328613"/>
                <a:gd name="connsiteX258" fmla="*/ 29210 w 319088"/>
                <a:gd name="connsiteY258" fmla="*/ 63500 h 328613"/>
                <a:gd name="connsiteX259" fmla="*/ 156868 w 319088"/>
                <a:gd name="connsiteY259" fmla="*/ 47625 h 328613"/>
                <a:gd name="connsiteX260" fmla="*/ 155575 w 319088"/>
                <a:gd name="connsiteY260" fmla="*/ 48920 h 328613"/>
                <a:gd name="connsiteX261" fmla="*/ 155575 w 319088"/>
                <a:gd name="connsiteY261" fmla="*/ 89067 h 328613"/>
                <a:gd name="connsiteX262" fmla="*/ 156868 w 319088"/>
                <a:gd name="connsiteY262" fmla="*/ 90363 h 328613"/>
                <a:gd name="connsiteX263" fmla="*/ 187913 w 319088"/>
                <a:gd name="connsiteY263" fmla="*/ 96838 h 328613"/>
                <a:gd name="connsiteX264" fmla="*/ 189206 w 319088"/>
                <a:gd name="connsiteY264" fmla="*/ 96838 h 328613"/>
                <a:gd name="connsiteX265" fmla="*/ 190500 w 319088"/>
                <a:gd name="connsiteY265" fmla="*/ 96838 h 328613"/>
                <a:gd name="connsiteX266" fmla="*/ 190500 w 319088"/>
                <a:gd name="connsiteY266" fmla="*/ 95543 h 328613"/>
                <a:gd name="connsiteX267" fmla="*/ 190500 w 319088"/>
                <a:gd name="connsiteY267" fmla="*/ 57986 h 328613"/>
                <a:gd name="connsiteX268" fmla="*/ 189206 w 319088"/>
                <a:gd name="connsiteY268" fmla="*/ 56691 h 328613"/>
                <a:gd name="connsiteX269" fmla="*/ 158162 w 319088"/>
                <a:gd name="connsiteY269" fmla="*/ 47625 h 328613"/>
                <a:gd name="connsiteX270" fmla="*/ 156868 w 319088"/>
                <a:gd name="connsiteY270" fmla="*/ 47625 h 328613"/>
                <a:gd name="connsiteX271" fmla="*/ 73629 w 319088"/>
                <a:gd name="connsiteY271" fmla="*/ 34925 h 328613"/>
                <a:gd name="connsiteX272" fmla="*/ 49212 w 319088"/>
                <a:gd name="connsiteY272" fmla="*/ 50511 h 328613"/>
                <a:gd name="connsiteX273" fmla="*/ 49212 w 319088"/>
                <a:gd name="connsiteY273" fmla="*/ 51810 h 328613"/>
                <a:gd name="connsiteX274" fmla="*/ 49212 w 319088"/>
                <a:gd name="connsiteY274" fmla="*/ 90776 h 328613"/>
                <a:gd name="connsiteX275" fmla="*/ 49212 w 319088"/>
                <a:gd name="connsiteY275" fmla="*/ 92075 h 328613"/>
                <a:gd name="connsiteX276" fmla="*/ 50497 w 319088"/>
                <a:gd name="connsiteY276" fmla="*/ 92075 h 328613"/>
                <a:gd name="connsiteX277" fmla="*/ 51782 w 319088"/>
                <a:gd name="connsiteY277" fmla="*/ 92075 h 328613"/>
                <a:gd name="connsiteX278" fmla="*/ 76200 w 319088"/>
                <a:gd name="connsiteY278" fmla="*/ 81684 h 328613"/>
                <a:gd name="connsiteX279" fmla="*/ 76200 w 319088"/>
                <a:gd name="connsiteY279" fmla="*/ 79086 h 328613"/>
                <a:gd name="connsiteX280" fmla="*/ 76200 w 319088"/>
                <a:gd name="connsiteY280" fmla="*/ 36224 h 328613"/>
                <a:gd name="connsiteX281" fmla="*/ 76200 w 319088"/>
                <a:gd name="connsiteY281" fmla="*/ 34925 h 328613"/>
                <a:gd name="connsiteX282" fmla="*/ 73629 w 319088"/>
                <a:gd name="connsiteY282" fmla="*/ 34925 h 328613"/>
                <a:gd name="connsiteX283" fmla="*/ 100012 w 319088"/>
                <a:gd name="connsiteY283" fmla="*/ 30163 h 328613"/>
                <a:gd name="connsiteX284" fmla="*/ 100012 w 319088"/>
                <a:gd name="connsiteY284" fmla="*/ 32747 h 328613"/>
                <a:gd name="connsiteX285" fmla="*/ 100012 w 319088"/>
                <a:gd name="connsiteY285" fmla="*/ 76681 h 328613"/>
                <a:gd name="connsiteX286" fmla="*/ 101311 w 319088"/>
                <a:gd name="connsiteY286" fmla="*/ 77973 h 328613"/>
                <a:gd name="connsiteX287" fmla="*/ 140277 w 319088"/>
                <a:gd name="connsiteY287" fmla="*/ 85726 h 328613"/>
                <a:gd name="connsiteX288" fmla="*/ 141576 w 319088"/>
                <a:gd name="connsiteY288" fmla="*/ 85726 h 328613"/>
                <a:gd name="connsiteX289" fmla="*/ 142875 w 319088"/>
                <a:gd name="connsiteY289" fmla="*/ 84434 h 328613"/>
                <a:gd name="connsiteX290" fmla="*/ 142875 w 319088"/>
                <a:gd name="connsiteY290" fmla="*/ 43085 h 328613"/>
                <a:gd name="connsiteX291" fmla="*/ 141576 w 319088"/>
                <a:gd name="connsiteY291" fmla="*/ 41792 h 328613"/>
                <a:gd name="connsiteX292" fmla="*/ 102610 w 319088"/>
                <a:gd name="connsiteY292" fmla="*/ 30163 h 328613"/>
                <a:gd name="connsiteX293" fmla="*/ 100012 w 319088"/>
                <a:gd name="connsiteY293" fmla="*/ 30163 h 328613"/>
                <a:gd name="connsiteX294" fmla="*/ 87846 w 319088"/>
                <a:gd name="connsiteY294" fmla="*/ 0 h 328613"/>
                <a:gd name="connsiteX295" fmla="*/ 90430 w 319088"/>
                <a:gd name="connsiteY295" fmla="*/ 0 h 328613"/>
                <a:gd name="connsiteX296" fmla="*/ 204113 w 319088"/>
                <a:gd name="connsiteY296" fmla="*/ 37667 h 328613"/>
                <a:gd name="connsiteX297" fmla="*/ 207988 w 319088"/>
                <a:gd name="connsiteY297" fmla="*/ 42863 h 328613"/>
                <a:gd name="connsiteX298" fmla="*/ 207988 w 319088"/>
                <a:gd name="connsiteY298" fmla="*/ 70139 h 328613"/>
                <a:gd name="connsiteX299" fmla="*/ 248036 w 319088"/>
                <a:gd name="connsiteY299" fmla="*/ 54552 h 328613"/>
                <a:gd name="connsiteX300" fmla="*/ 250619 w 319088"/>
                <a:gd name="connsiteY300" fmla="*/ 53253 h 328613"/>
                <a:gd name="connsiteX301" fmla="*/ 251911 w 319088"/>
                <a:gd name="connsiteY301" fmla="*/ 53253 h 328613"/>
                <a:gd name="connsiteX302" fmla="*/ 315213 w 319088"/>
                <a:gd name="connsiteY302" fmla="*/ 74035 h 328613"/>
                <a:gd name="connsiteX303" fmla="*/ 319088 w 319088"/>
                <a:gd name="connsiteY303" fmla="*/ 80530 h 328613"/>
                <a:gd name="connsiteX304" fmla="*/ 319088 w 319088"/>
                <a:gd name="connsiteY304" fmla="*/ 266267 h 328613"/>
                <a:gd name="connsiteX305" fmla="*/ 315213 w 319088"/>
                <a:gd name="connsiteY305" fmla="*/ 271463 h 328613"/>
                <a:gd name="connsiteX306" fmla="*/ 251911 w 319088"/>
                <a:gd name="connsiteY306" fmla="*/ 287049 h 328613"/>
                <a:gd name="connsiteX307" fmla="*/ 204113 w 319088"/>
                <a:gd name="connsiteY307" fmla="*/ 300038 h 328613"/>
                <a:gd name="connsiteX308" fmla="*/ 89138 w 319088"/>
                <a:gd name="connsiteY308" fmla="*/ 328613 h 328613"/>
                <a:gd name="connsiteX309" fmla="*/ 87846 w 319088"/>
                <a:gd name="connsiteY309" fmla="*/ 328613 h 328613"/>
                <a:gd name="connsiteX310" fmla="*/ 85262 w 319088"/>
                <a:gd name="connsiteY310" fmla="*/ 328613 h 328613"/>
                <a:gd name="connsiteX311" fmla="*/ 2583 w 319088"/>
                <a:gd name="connsiteY311" fmla="*/ 281854 h 328613"/>
                <a:gd name="connsiteX312" fmla="*/ 0 w 319088"/>
                <a:gd name="connsiteY312" fmla="*/ 277957 h 328613"/>
                <a:gd name="connsiteX313" fmla="*/ 0 w 319088"/>
                <a:gd name="connsiteY313" fmla="*/ 64943 h 328613"/>
                <a:gd name="connsiteX314" fmla="*/ 1292 w 319088"/>
                <a:gd name="connsiteY314" fmla="*/ 61047 h 328613"/>
                <a:gd name="connsiteX315" fmla="*/ 85262 w 319088"/>
                <a:gd name="connsiteY315" fmla="*/ 1299 h 328613"/>
                <a:gd name="connsiteX316" fmla="*/ 87846 w 319088"/>
                <a:gd name="connsiteY316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319088" h="328613">
                  <a:moveTo>
                    <a:pt x="140277" y="225425"/>
                  </a:moveTo>
                  <a:cubicBezTo>
                    <a:pt x="140277" y="225425"/>
                    <a:pt x="140277" y="225425"/>
                    <a:pt x="101311" y="229351"/>
                  </a:cubicBezTo>
                  <a:cubicBezTo>
                    <a:pt x="100012" y="229351"/>
                    <a:pt x="100012" y="229351"/>
                    <a:pt x="100012" y="230660"/>
                  </a:cubicBezTo>
                  <a:cubicBezTo>
                    <a:pt x="100012" y="230660"/>
                    <a:pt x="100012" y="230660"/>
                    <a:pt x="100012" y="319646"/>
                  </a:cubicBezTo>
                  <a:cubicBezTo>
                    <a:pt x="100012" y="320954"/>
                    <a:pt x="100012" y="320954"/>
                    <a:pt x="100012" y="322263"/>
                  </a:cubicBezTo>
                  <a:cubicBezTo>
                    <a:pt x="101311" y="322263"/>
                    <a:pt x="101311" y="322263"/>
                    <a:pt x="101311" y="322263"/>
                  </a:cubicBezTo>
                  <a:cubicBezTo>
                    <a:pt x="101311" y="322263"/>
                    <a:pt x="101311" y="322263"/>
                    <a:pt x="102610" y="322263"/>
                  </a:cubicBezTo>
                  <a:cubicBezTo>
                    <a:pt x="102610" y="322263"/>
                    <a:pt x="102610" y="322263"/>
                    <a:pt x="140277" y="311794"/>
                  </a:cubicBezTo>
                  <a:cubicBezTo>
                    <a:pt x="141576" y="311794"/>
                    <a:pt x="142875" y="311794"/>
                    <a:pt x="142875" y="310485"/>
                  </a:cubicBezTo>
                  <a:lnTo>
                    <a:pt x="142875" y="228042"/>
                  </a:lnTo>
                  <a:cubicBezTo>
                    <a:pt x="142875" y="226734"/>
                    <a:pt x="141576" y="226734"/>
                    <a:pt x="141576" y="226734"/>
                  </a:cubicBezTo>
                  <a:cubicBezTo>
                    <a:pt x="141576" y="225425"/>
                    <a:pt x="140277" y="225425"/>
                    <a:pt x="140277" y="225425"/>
                  </a:cubicBezTo>
                  <a:close/>
                  <a:moveTo>
                    <a:pt x="49212" y="223838"/>
                  </a:moveTo>
                  <a:cubicBezTo>
                    <a:pt x="49212" y="225108"/>
                    <a:pt x="49212" y="225108"/>
                    <a:pt x="49212" y="226378"/>
                  </a:cubicBezTo>
                  <a:cubicBezTo>
                    <a:pt x="49212" y="226378"/>
                    <a:pt x="49212" y="226378"/>
                    <a:pt x="49212" y="263208"/>
                  </a:cubicBezTo>
                  <a:cubicBezTo>
                    <a:pt x="49212" y="264478"/>
                    <a:pt x="49212" y="264478"/>
                    <a:pt x="50497" y="265748"/>
                  </a:cubicBezTo>
                  <a:cubicBezTo>
                    <a:pt x="50497" y="265748"/>
                    <a:pt x="50497" y="265748"/>
                    <a:pt x="74915" y="274638"/>
                  </a:cubicBezTo>
                  <a:cubicBezTo>
                    <a:pt x="74915" y="274638"/>
                    <a:pt x="76200" y="274638"/>
                    <a:pt x="76200" y="273368"/>
                  </a:cubicBezTo>
                  <a:cubicBezTo>
                    <a:pt x="76200" y="273368"/>
                    <a:pt x="76200" y="273368"/>
                    <a:pt x="76200" y="272098"/>
                  </a:cubicBezTo>
                  <a:lnTo>
                    <a:pt x="76200" y="230188"/>
                  </a:lnTo>
                  <a:cubicBezTo>
                    <a:pt x="76200" y="228918"/>
                    <a:pt x="76200" y="228918"/>
                    <a:pt x="74915" y="228918"/>
                  </a:cubicBezTo>
                  <a:cubicBezTo>
                    <a:pt x="74915" y="228918"/>
                    <a:pt x="74915" y="228918"/>
                    <a:pt x="50497" y="223838"/>
                  </a:cubicBezTo>
                  <a:cubicBezTo>
                    <a:pt x="50497" y="223838"/>
                    <a:pt x="50497" y="223838"/>
                    <a:pt x="49212" y="223838"/>
                  </a:cubicBezTo>
                  <a:close/>
                  <a:moveTo>
                    <a:pt x="189206" y="222250"/>
                  </a:moveTo>
                  <a:cubicBezTo>
                    <a:pt x="189206" y="222250"/>
                    <a:pt x="189206" y="222250"/>
                    <a:pt x="156868" y="224848"/>
                  </a:cubicBezTo>
                  <a:cubicBezTo>
                    <a:pt x="156868" y="224848"/>
                    <a:pt x="155575" y="226147"/>
                    <a:pt x="155575" y="226147"/>
                  </a:cubicBezTo>
                  <a:cubicBezTo>
                    <a:pt x="155575" y="226147"/>
                    <a:pt x="155575" y="226147"/>
                    <a:pt x="155575" y="305377"/>
                  </a:cubicBezTo>
                  <a:cubicBezTo>
                    <a:pt x="155575" y="306676"/>
                    <a:pt x="155575" y="306676"/>
                    <a:pt x="156868" y="307975"/>
                  </a:cubicBezTo>
                  <a:cubicBezTo>
                    <a:pt x="156868" y="307975"/>
                    <a:pt x="156868" y="307975"/>
                    <a:pt x="158162" y="307975"/>
                  </a:cubicBezTo>
                  <a:cubicBezTo>
                    <a:pt x="158162" y="307975"/>
                    <a:pt x="158162" y="307975"/>
                    <a:pt x="189206" y="300182"/>
                  </a:cubicBezTo>
                  <a:cubicBezTo>
                    <a:pt x="190500" y="300182"/>
                    <a:pt x="190500" y="298883"/>
                    <a:pt x="190500" y="297584"/>
                  </a:cubicBezTo>
                  <a:lnTo>
                    <a:pt x="190500" y="223549"/>
                  </a:lnTo>
                  <a:cubicBezTo>
                    <a:pt x="190500" y="223549"/>
                    <a:pt x="190500" y="223549"/>
                    <a:pt x="190500" y="222250"/>
                  </a:cubicBezTo>
                  <a:cubicBezTo>
                    <a:pt x="189206" y="222250"/>
                    <a:pt x="189206" y="222250"/>
                    <a:pt x="189206" y="222250"/>
                  </a:cubicBezTo>
                  <a:close/>
                  <a:moveTo>
                    <a:pt x="12700" y="217488"/>
                  </a:moveTo>
                  <a:cubicBezTo>
                    <a:pt x="12700" y="217488"/>
                    <a:pt x="12700" y="218778"/>
                    <a:pt x="12700" y="218778"/>
                  </a:cubicBezTo>
                  <a:cubicBezTo>
                    <a:pt x="12700" y="218778"/>
                    <a:pt x="12700" y="218778"/>
                    <a:pt x="12700" y="251024"/>
                  </a:cubicBezTo>
                  <a:cubicBezTo>
                    <a:pt x="12700" y="252314"/>
                    <a:pt x="12700" y="252314"/>
                    <a:pt x="13970" y="252314"/>
                  </a:cubicBezTo>
                  <a:cubicBezTo>
                    <a:pt x="13970" y="252314"/>
                    <a:pt x="13970" y="252314"/>
                    <a:pt x="29210" y="258763"/>
                  </a:cubicBezTo>
                  <a:cubicBezTo>
                    <a:pt x="30480" y="258763"/>
                    <a:pt x="30480" y="258763"/>
                    <a:pt x="30480" y="258763"/>
                  </a:cubicBezTo>
                  <a:cubicBezTo>
                    <a:pt x="30480" y="258763"/>
                    <a:pt x="31750" y="258763"/>
                    <a:pt x="31750" y="258763"/>
                  </a:cubicBezTo>
                  <a:cubicBezTo>
                    <a:pt x="31750" y="258763"/>
                    <a:pt x="31750" y="257473"/>
                    <a:pt x="31750" y="257473"/>
                  </a:cubicBezTo>
                  <a:lnTo>
                    <a:pt x="31750" y="222647"/>
                  </a:lnTo>
                  <a:cubicBezTo>
                    <a:pt x="31750" y="221358"/>
                    <a:pt x="31750" y="220068"/>
                    <a:pt x="30480" y="220068"/>
                  </a:cubicBezTo>
                  <a:cubicBezTo>
                    <a:pt x="30480" y="220068"/>
                    <a:pt x="30480" y="220068"/>
                    <a:pt x="13970" y="217488"/>
                  </a:cubicBezTo>
                  <a:cubicBezTo>
                    <a:pt x="13970" y="217488"/>
                    <a:pt x="13970" y="217488"/>
                    <a:pt x="12700" y="217488"/>
                  </a:cubicBezTo>
                  <a:close/>
                  <a:moveTo>
                    <a:pt x="280105" y="214313"/>
                  </a:moveTo>
                  <a:cubicBezTo>
                    <a:pt x="280105" y="214313"/>
                    <a:pt x="280105" y="214313"/>
                    <a:pt x="261584" y="215595"/>
                  </a:cubicBezTo>
                  <a:cubicBezTo>
                    <a:pt x="260350" y="215595"/>
                    <a:pt x="260350" y="216877"/>
                    <a:pt x="260350" y="216877"/>
                  </a:cubicBezTo>
                  <a:cubicBezTo>
                    <a:pt x="260350" y="216877"/>
                    <a:pt x="260350" y="216877"/>
                    <a:pt x="260350" y="278424"/>
                  </a:cubicBezTo>
                  <a:cubicBezTo>
                    <a:pt x="260350" y="279706"/>
                    <a:pt x="260350" y="279706"/>
                    <a:pt x="260350" y="279706"/>
                  </a:cubicBezTo>
                  <a:cubicBezTo>
                    <a:pt x="261584" y="279706"/>
                    <a:pt x="261584" y="280988"/>
                    <a:pt x="261584" y="280988"/>
                  </a:cubicBezTo>
                  <a:cubicBezTo>
                    <a:pt x="261584" y="280988"/>
                    <a:pt x="261584" y="280988"/>
                    <a:pt x="262819" y="280988"/>
                  </a:cubicBezTo>
                  <a:cubicBezTo>
                    <a:pt x="262819" y="280988"/>
                    <a:pt x="262819" y="280988"/>
                    <a:pt x="280105" y="275859"/>
                  </a:cubicBezTo>
                  <a:cubicBezTo>
                    <a:pt x="281340" y="275859"/>
                    <a:pt x="282575" y="274577"/>
                    <a:pt x="282575" y="273295"/>
                  </a:cubicBezTo>
                  <a:lnTo>
                    <a:pt x="282575" y="215595"/>
                  </a:lnTo>
                  <a:cubicBezTo>
                    <a:pt x="282575" y="215595"/>
                    <a:pt x="281340" y="214313"/>
                    <a:pt x="281340" y="214313"/>
                  </a:cubicBezTo>
                  <a:cubicBezTo>
                    <a:pt x="281340" y="214313"/>
                    <a:pt x="280105" y="214313"/>
                    <a:pt x="280105" y="214313"/>
                  </a:cubicBezTo>
                  <a:close/>
                  <a:moveTo>
                    <a:pt x="306983" y="211138"/>
                  </a:moveTo>
                  <a:cubicBezTo>
                    <a:pt x="306983" y="211138"/>
                    <a:pt x="306983" y="211138"/>
                    <a:pt x="290215" y="212428"/>
                  </a:cubicBezTo>
                  <a:cubicBezTo>
                    <a:pt x="288925" y="212428"/>
                    <a:pt x="288925" y="213718"/>
                    <a:pt x="288925" y="215008"/>
                  </a:cubicBezTo>
                  <a:cubicBezTo>
                    <a:pt x="288925" y="215008"/>
                    <a:pt x="288925" y="215008"/>
                    <a:pt x="288925" y="271761"/>
                  </a:cubicBezTo>
                  <a:cubicBezTo>
                    <a:pt x="288925" y="271761"/>
                    <a:pt x="288925" y="273051"/>
                    <a:pt x="288925" y="273051"/>
                  </a:cubicBezTo>
                  <a:cubicBezTo>
                    <a:pt x="288925" y="273051"/>
                    <a:pt x="290215" y="273051"/>
                    <a:pt x="290215" y="273051"/>
                  </a:cubicBezTo>
                  <a:cubicBezTo>
                    <a:pt x="290215" y="273051"/>
                    <a:pt x="290215" y="273051"/>
                    <a:pt x="308273" y="269181"/>
                  </a:cubicBezTo>
                  <a:cubicBezTo>
                    <a:pt x="308273" y="269181"/>
                    <a:pt x="309563" y="267892"/>
                    <a:pt x="309563" y="266602"/>
                  </a:cubicBezTo>
                  <a:cubicBezTo>
                    <a:pt x="309563" y="266602"/>
                    <a:pt x="309563" y="266602"/>
                    <a:pt x="308273" y="212428"/>
                  </a:cubicBezTo>
                  <a:cubicBezTo>
                    <a:pt x="308273" y="212428"/>
                    <a:pt x="308273" y="212428"/>
                    <a:pt x="308273" y="211138"/>
                  </a:cubicBezTo>
                  <a:cubicBezTo>
                    <a:pt x="306983" y="211138"/>
                    <a:pt x="306983" y="211138"/>
                    <a:pt x="306983" y="211138"/>
                  </a:cubicBezTo>
                  <a:close/>
                  <a:moveTo>
                    <a:pt x="290195" y="169863"/>
                  </a:moveTo>
                  <a:cubicBezTo>
                    <a:pt x="290195" y="169863"/>
                    <a:pt x="288925" y="169863"/>
                    <a:pt x="288925" y="171196"/>
                  </a:cubicBezTo>
                  <a:cubicBezTo>
                    <a:pt x="288925" y="171196"/>
                    <a:pt x="288925" y="171196"/>
                    <a:pt x="288925" y="172530"/>
                  </a:cubicBezTo>
                  <a:lnTo>
                    <a:pt x="288925" y="201867"/>
                  </a:lnTo>
                  <a:cubicBezTo>
                    <a:pt x="288925" y="201867"/>
                    <a:pt x="288925" y="201867"/>
                    <a:pt x="288925" y="203201"/>
                  </a:cubicBezTo>
                  <a:cubicBezTo>
                    <a:pt x="288925" y="203201"/>
                    <a:pt x="290195" y="203201"/>
                    <a:pt x="290195" y="203201"/>
                  </a:cubicBezTo>
                  <a:cubicBezTo>
                    <a:pt x="290195" y="203201"/>
                    <a:pt x="290195" y="203201"/>
                    <a:pt x="306705" y="201867"/>
                  </a:cubicBezTo>
                  <a:cubicBezTo>
                    <a:pt x="307975" y="201867"/>
                    <a:pt x="307975" y="201867"/>
                    <a:pt x="307975" y="200534"/>
                  </a:cubicBezTo>
                  <a:cubicBezTo>
                    <a:pt x="307975" y="200534"/>
                    <a:pt x="307975" y="200534"/>
                    <a:pt x="307975" y="172530"/>
                  </a:cubicBezTo>
                  <a:cubicBezTo>
                    <a:pt x="307975" y="171196"/>
                    <a:pt x="307975" y="171196"/>
                    <a:pt x="306705" y="171196"/>
                  </a:cubicBezTo>
                  <a:cubicBezTo>
                    <a:pt x="306705" y="171196"/>
                    <a:pt x="306705" y="171196"/>
                    <a:pt x="290195" y="169863"/>
                  </a:cubicBezTo>
                  <a:close/>
                  <a:moveTo>
                    <a:pt x="261584" y="168275"/>
                  </a:moveTo>
                  <a:cubicBezTo>
                    <a:pt x="261584" y="168275"/>
                    <a:pt x="260350" y="168275"/>
                    <a:pt x="260350" y="169568"/>
                  </a:cubicBezTo>
                  <a:cubicBezTo>
                    <a:pt x="260350" y="169568"/>
                    <a:pt x="260350" y="169568"/>
                    <a:pt x="260350" y="170862"/>
                  </a:cubicBezTo>
                  <a:cubicBezTo>
                    <a:pt x="260350" y="170862"/>
                    <a:pt x="260350" y="170862"/>
                    <a:pt x="260350" y="201906"/>
                  </a:cubicBezTo>
                  <a:cubicBezTo>
                    <a:pt x="260350" y="201906"/>
                    <a:pt x="260350" y="201906"/>
                    <a:pt x="260350" y="203200"/>
                  </a:cubicBezTo>
                  <a:cubicBezTo>
                    <a:pt x="260350" y="203200"/>
                    <a:pt x="261584" y="203200"/>
                    <a:pt x="261584" y="203200"/>
                  </a:cubicBezTo>
                  <a:cubicBezTo>
                    <a:pt x="261584" y="203200"/>
                    <a:pt x="261584" y="203200"/>
                    <a:pt x="280105" y="201906"/>
                  </a:cubicBezTo>
                  <a:cubicBezTo>
                    <a:pt x="281340" y="201906"/>
                    <a:pt x="282575" y="201906"/>
                    <a:pt x="282575" y="200613"/>
                  </a:cubicBezTo>
                  <a:lnTo>
                    <a:pt x="282575" y="170862"/>
                  </a:lnTo>
                  <a:cubicBezTo>
                    <a:pt x="282575" y="170862"/>
                    <a:pt x="281340" y="169568"/>
                    <a:pt x="280105" y="169568"/>
                  </a:cubicBezTo>
                  <a:cubicBezTo>
                    <a:pt x="280105" y="169568"/>
                    <a:pt x="280105" y="169568"/>
                    <a:pt x="261584" y="168275"/>
                  </a:cubicBezTo>
                  <a:close/>
                  <a:moveTo>
                    <a:pt x="214024" y="168275"/>
                  </a:moveTo>
                  <a:cubicBezTo>
                    <a:pt x="214024" y="169567"/>
                    <a:pt x="212725" y="169567"/>
                    <a:pt x="212725" y="169567"/>
                  </a:cubicBezTo>
                  <a:cubicBezTo>
                    <a:pt x="212725" y="169567"/>
                    <a:pt x="212725" y="169567"/>
                    <a:pt x="212725" y="222546"/>
                  </a:cubicBezTo>
                  <a:cubicBezTo>
                    <a:pt x="212725" y="222546"/>
                    <a:pt x="214024" y="222546"/>
                    <a:pt x="214024" y="223838"/>
                  </a:cubicBezTo>
                  <a:cubicBezTo>
                    <a:pt x="214024" y="223838"/>
                    <a:pt x="214024" y="223838"/>
                    <a:pt x="215322" y="223838"/>
                  </a:cubicBezTo>
                  <a:cubicBezTo>
                    <a:pt x="215322" y="223838"/>
                    <a:pt x="215322" y="223838"/>
                    <a:pt x="240001" y="221254"/>
                  </a:cubicBezTo>
                  <a:cubicBezTo>
                    <a:pt x="240001" y="221254"/>
                    <a:pt x="241300" y="221254"/>
                    <a:pt x="241300" y="219962"/>
                  </a:cubicBezTo>
                  <a:lnTo>
                    <a:pt x="241300" y="170859"/>
                  </a:lnTo>
                  <a:cubicBezTo>
                    <a:pt x="241300" y="169567"/>
                    <a:pt x="240001" y="169567"/>
                    <a:pt x="240001" y="169567"/>
                  </a:cubicBezTo>
                  <a:cubicBezTo>
                    <a:pt x="240001" y="169567"/>
                    <a:pt x="240001" y="169567"/>
                    <a:pt x="215322" y="168275"/>
                  </a:cubicBezTo>
                  <a:cubicBezTo>
                    <a:pt x="214024" y="168275"/>
                    <a:pt x="214024" y="168275"/>
                    <a:pt x="214024" y="168275"/>
                  </a:cubicBezTo>
                  <a:close/>
                  <a:moveTo>
                    <a:pt x="30480" y="168275"/>
                  </a:moveTo>
                  <a:cubicBezTo>
                    <a:pt x="30480" y="168275"/>
                    <a:pt x="30480" y="168275"/>
                    <a:pt x="13970" y="169545"/>
                  </a:cubicBezTo>
                  <a:cubicBezTo>
                    <a:pt x="12700" y="169545"/>
                    <a:pt x="12700" y="170815"/>
                    <a:pt x="12700" y="170815"/>
                  </a:cubicBezTo>
                  <a:cubicBezTo>
                    <a:pt x="12700" y="170815"/>
                    <a:pt x="12700" y="170815"/>
                    <a:pt x="12700" y="202565"/>
                  </a:cubicBezTo>
                  <a:cubicBezTo>
                    <a:pt x="12700" y="203835"/>
                    <a:pt x="12700" y="203835"/>
                    <a:pt x="13970" y="203835"/>
                  </a:cubicBezTo>
                  <a:cubicBezTo>
                    <a:pt x="13970" y="203835"/>
                    <a:pt x="13970" y="203835"/>
                    <a:pt x="30480" y="206375"/>
                  </a:cubicBezTo>
                  <a:cubicBezTo>
                    <a:pt x="30480" y="206375"/>
                    <a:pt x="31750" y="206375"/>
                    <a:pt x="31750" y="205105"/>
                  </a:cubicBezTo>
                  <a:cubicBezTo>
                    <a:pt x="31750" y="205105"/>
                    <a:pt x="31750" y="205105"/>
                    <a:pt x="31750" y="203835"/>
                  </a:cubicBezTo>
                  <a:lnTo>
                    <a:pt x="31750" y="169545"/>
                  </a:lnTo>
                  <a:cubicBezTo>
                    <a:pt x="31750" y="169545"/>
                    <a:pt x="31750" y="169545"/>
                    <a:pt x="31750" y="168275"/>
                  </a:cubicBezTo>
                  <a:cubicBezTo>
                    <a:pt x="31750" y="168275"/>
                    <a:pt x="30480" y="168275"/>
                    <a:pt x="30480" y="168275"/>
                  </a:cubicBezTo>
                  <a:close/>
                  <a:moveTo>
                    <a:pt x="158162" y="165100"/>
                  </a:moveTo>
                  <a:cubicBezTo>
                    <a:pt x="156868" y="165100"/>
                    <a:pt x="156868" y="165100"/>
                    <a:pt x="156868" y="166407"/>
                  </a:cubicBezTo>
                  <a:cubicBezTo>
                    <a:pt x="155575" y="166407"/>
                    <a:pt x="155575" y="166407"/>
                    <a:pt x="155575" y="167715"/>
                  </a:cubicBezTo>
                  <a:cubicBezTo>
                    <a:pt x="155575" y="167715"/>
                    <a:pt x="155575" y="167715"/>
                    <a:pt x="155575" y="206935"/>
                  </a:cubicBezTo>
                  <a:cubicBezTo>
                    <a:pt x="155575" y="208243"/>
                    <a:pt x="155575" y="208243"/>
                    <a:pt x="156868" y="208243"/>
                  </a:cubicBezTo>
                  <a:cubicBezTo>
                    <a:pt x="156868" y="208243"/>
                    <a:pt x="156868" y="209550"/>
                    <a:pt x="158162" y="209550"/>
                  </a:cubicBezTo>
                  <a:cubicBezTo>
                    <a:pt x="158162" y="209550"/>
                    <a:pt x="158162" y="209550"/>
                    <a:pt x="189206" y="208243"/>
                  </a:cubicBezTo>
                  <a:cubicBezTo>
                    <a:pt x="190500" y="208243"/>
                    <a:pt x="190500" y="206935"/>
                    <a:pt x="190500" y="205628"/>
                  </a:cubicBezTo>
                  <a:lnTo>
                    <a:pt x="190500" y="169022"/>
                  </a:lnTo>
                  <a:cubicBezTo>
                    <a:pt x="190500" y="167715"/>
                    <a:pt x="189206" y="166407"/>
                    <a:pt x="189206" y="166407"/>
                  </a:cubicBezTo>
                  <a:cubicBezTo>
                    <a:pt x="189206" y="166407"/>
                    <a:pt x="189206" y="166407"/>
                    <a:pt x="158162" y="165100"/>
                  </a:cubicBezTo>
                  <a:close/>
                  <a:moveTo>
                    <a:pt x="100012" y="163513"/>
                  </a:moveTo>
                  <a:cubicBezTo>
                    <a:pt x="100012" y="163513"/>
                    <a:pt x="100012" y="164800"/>
                    <a:pt x="100012" y="164800"/>
                  </a:cubicBezTo>
                  <a:cubicBezTo>
                    <a:pt x="100012" y="164800"/>
                    <a:pt x="100012" y="164800"/>
                    <a:pt x="100012" y="208564"/>
                  </a:cubicBezTo>
                  <a:cubicBezTo>
                    <a:pt x="100012" y="209851"/>
                    <a:pt x="100012" y="209851"/>
                    <a:pt x="100012" y="209851"/>
                  </a:cubicBezTo>
                  <a:cubicBezTo>
                    <a:pt x="100012" y="209851"/>
                    <a:pt x="101311" y="211138"/>
                    <a:pt x="101311" y="211138"/>
                  </a:cubicBezTo>
                  <a:cubicBezTo>
                    <a:pt x="101311" y="211138"/>
                    <a:pt x="101311" y="211138"/>
                    <a:pt x="140277" y="208564"/>
                  </a:cubicBezTo>
                  <a:cubicBezTo>
                    <a:pt x="141576" y="208564"/>
                    <a:pt x="142875" y="208564"/>
                    <a:pt x="142875" y="207276"/>
                  </a:cubicBezTo>
                  <a:lnTo>
                    <a:pt x="142875" y="166087"/>
                  </a:lnTo>
                  <a:cubicBezTo>
                    <a:pt x="142875" y="164800"/>
                    <a:pt x="141576" y="164800"/>
                    <a:pt x="140277" y="164800"/>
                  </a:cubicBezTo>
                  <a:cubicBezTo>
                    <a:pt x="140277" y="164800"/>
                    <a:pt x="140277" y="164800"/>
                    <a:pt x="101311" y="163513"/>
                  </a:cubicBezTo>
                  <a:cubicBezTo>
                    <a:pt x="101311" y="163513"/>
                    <a:pt x="100012" y="163513"/>
                    <a:pt x="100012" y="163513"/>
                  </a:cubicBezTo>
                  <a:close/>
                  <a:moveTo>
                    <a:pt x="74915" y="163513"/>
                  </a:moveTo>
                  <a:cubicBezTo>
                    <a:pt x="74915" y="163513"/>
                    <a:pt x="74915" y="163513"/>
                    <a:pt x="50497" y="166159"/>
                  </a:cubicBezTo>
                  <a:cubicBezTo>
                    <a:pt x="49212" y="166159"/>
                    <a:pt x="49212" y="166159"/>
                    <a:pt x="49212" y="167482"/>
                  </a:cubicBezTo>
                  <a:cubicBezTo>
                    <a:pt x="49212" y="167482"/>
                    <a:pt x="49212" y="167482"/>
                    <a:pt x="49212" y="207169"/>
                  </a:cubicBezTo>
                  <a:cubicBezTo>
                    <a:pt x="49212" y="207169"/>
                    <a:pt x="49212" y="208492"/>
                    <a:pt x="50497" y="208492"/>
                  </a:cubicBezTo>
                  <a:cubicBezTo>
                    <a:pt x="50497" y="208492"/>
                    <a:pt x="50497" y="208492"/>
                    <a:pt x="74915" y="211138"/>
                  </a:cubicBezTo>
                  <a:cubicBezTo>
                    <a:pt x="74915" y="211138"/>
                    <a:pt x="76200" y="211138"/>
                    <a:pt x="76200" y="211138"/>
                  </a:cubicBezTo>
                  <a:cubicBezTo>
                    <a:pt x="76200" y="209815"/>
                    <a:pt x="76200" y="209815"/>
                    <a:pt x="76200" y="209815"/>
                  </a:cubicBezTo>
                  <a:lnTo>
                    <a:pt x="76200" y="164836"/>
                  </a:lnTo>
                  <a:cubicBezTo>
                    <a:pt x="76200" y="164836"/>
                    <a:pt x="76200" y="164836"/>
                    <a:pt x="76200" y="163513"/>
                  </a:cubicBezTo>
                  <a:cubicBezTo>
                    <a:pt x="76200" y="163513"/>
                    <a:pt x="74915" y="163513"/>
                    <a:pt x="74915" y="163513"/>
                  </a:cubicBezTo>
                  <a:close/>
                  <a:moveTo>
                    <a:pt x="288925" y="127000"/>
                  </a:moveTo>
                  <a:cubicBezTo>
                    <a:pt x="288925" y="128343"/>
                    <a:pt x="288925" y="128343"/>
                    <a:pt x="288925" y="129687"/>
                  </a:cubicBezTo>
                  <a:lnTo>
                    <a:pt x="288925" y="159238"/>
                  </a:lnTo>
                  <a:cubicBezTo>
                    <a:pt x="288925" y="159238"/>
                    <a:pt x="288925" y="160582"/>
                    <a:pt x="290195" y="160582"/>
                  </a:cubicBezTo>
                  <a:cubicBezTo>
                    <a:pt x="290195" y="160582"/>
                    <a:pt x="290195" y="160582"/>
                    <a:pt x="306705" y="161925"/>
                  </a:cubicBezTo>
                  <a:cubicBezTo>
                    <a:pt x="306705" y="161925"/>
                    <a:pt x="307975" y="161925"/>
                    <a:pt x="307975" y="161925"/>
                  </a:cubicBezTo>
                  <a:cubicBezTo>
                    <a:pt x="307975" y="160582"/>
                    <a:pt x="307975" y="160582"/>
                    <a:pt x="307975" y="160582"/>
                  </a:cubicBezTo>
                  <a:cubicBezTo>
                    <a:pt x="307975" y="160582"/>
                    <a:pt x="307975" y="160582"/>
                    <a:pt x="307975" y="132373"/>
                  </a:cubicBezTo>
                  <a:cubicBezTo>
                    <a:pt x="307975" y="131030"/>
                    <a:pt x="307975" y="129687"/>
                    <a:pt x="306705" y="129687"/>
                  </a:cubicBezTo>
                  <a:cubicBezTo>
                    <a:pt x="306705" y="129687"/>
                    <a:pt x="306705" y="129687"/>
                    <a:pt x="290195" y="127000"/>
                  </a:cubicBezTo>
                  <a:cubicBezTo>
                    <a:pt x="290195" y="127000"/>
                    <a:pt x="288925" y="127000"/>
                    <a:pt x="288925" y="127000"/>
                  </a:cubicBezTo>
                  <a:close/>
                  <a:moveTo>
                    <a:pt x="260350" y="123542"/>
                  </a:moveTo>
                  <a:cubicBezTo>
                    <a:pt x="260350" y="123542"/>
                    <a:pt x="260350" y="124846"/>
                    <a:pt x="260350" y="124846"/>
                  </a:cubicBezTo>
                  <a:cubicBezTo>
                    <a:pt x="260350" y="124846"/>
                    <a:pt x="260350" y="124846"/>
                    <a:pt x="260350" y="156143"/>
                  </a:cubicBezTo>
                  <a:cubicBezTo>
                    <a:pt x="260350" y="157447"/>
                    <a:pt x="260350" y="157447"/>
                    <a:pt x="261584" y="157447"/>
                  </a:cubicBezTo>
                  <a:cubicBezTo>
                    <a:pt x="261584" y="157447"/>
                    <a:pt x="261584" y="157447"/>
                    <a:pt x="280105" y="158751"/>
                  </a:cubicBezTo>
                  <a:cubicBezTo>
                    <a:pt x="280105" y="158751"/>
                    <a:pt x="281340" y="158751"/>
                    <a:pt x="281340" y="158751"/>
                  </a:cubicBezTo>
                  <a:cubicBezTo>
                    <a:pt x="281340" y="158751"/>
                    <a:pt x="282575" y="157447"/>
                    <a:pt x="282575" y="157447"/>
                  </a:cubicBezTo>
                  <a:lnTo>
                    <a:pt x="282575" y="127454"/>
                  </a:lnTo>
                  <a:cubicBezTo>
                    <a:pt x="282575" y="127454"/>
                    <a:pt x="281340" y="126150"/>
                    <a:pt x="280105" y="126150"/>
                  </a:cubicBezTo>
                  <a:cubicBezTo>
                    <a:pt x="280105" y="126150"/>
                    <a:pt x="280105" y="126150"/>
                    <a:pt x="261584" y="123542"/>
                  </a:cubicBezTo>
                  <a:cubicBezTo>
                    <a:pt x="261584" y="122238"/>
                    <a:pt x="261584" y="123542"/>
                    <a:pt x="260350" y="123542"/>
                  </a:cubicBezTo>
                  <a:close/>
                  <a:moveTo>
                    <a:pt x="29210" y="115590"/>
                  </a:moveTo>
                  <a:cubicBezTo>
                    <a:pt x="29210" y="115590"/>
                    <a:pt x="29210" y="115590"/>
                    <a:pt x="13970" y="120749"/>
                  </a:cubicBezTo>
                  <a:cubicBezTo>
                    <a:pt x="12700" y="120749"/>
                    <a:pt x="12700" y="122039"/>
                    <a:pt x="12700" y="122039"/>
                  </a:cubicBezTo>
                  <a:cubicBezTo>
                    <a:pt x="12700" y="122039"/>
                    <a:pt x="12700" y="122039"/>
                    <a:pt x="12700" y="154285"/>
                  </a:cubicBezTo>
                  <a:cubicBezTo>
                    <a:pt x="12700" y="154285"/>
                    <a:pt x="12700" y="155575"/>
                    <a:pt x="12700" y="155575"/>
                  </a:cubicBezTo>
                  <a:cubicBezTo>
                    <a:pt x="13970" y="155575"/>
                    <a:pt x="13970" y="155575"/>
                    <a:pt x="13970" y="155575"/>
                  </a:cubicBezTo>
                  <a:cubicBezTo>
                    <a:pt x="13970" y="155575"/>
                    <a:pt x="13970" y="155575"/>
                    <a:pt x="30480" y="152995"/>
                  </a:cubicBezTo>
                  <a:cubicBezTo>
                    <a:pt x="31750" y="152995"/>
                    <a:pt x="31750" y="152995"/>
                    <a:pt x="31750" y="151705"/>
                  </a:cubicBezTo>
                  <a:lnTo>
                    <a:pt x="31750" y="116880"/>
                  </a:lnTo>
                  <a:cubicBezTo>
                    <a:pt x="31750" y="115590"/>
                    <a:pt x="31750" y="115590"/>
                    <a:pt x="31750" y="115590"/>
                  </a:cubicBezTo>
                  <a:cubicBezTo>
                    <a:pt x="30480" y="114300"/>
                    <a:pt x="30480" y="114300"/>
                    <a:pt x="29210" y="115590"/>
                  </a:cubicBezTo>
                  <a:close/>
                  <a:moveTo>
                    <a:pt x="158162" y="104775"/>
                  </a:moveTo>
                  <a:cubicBezTo>
                    <a:pt x="156868" y="104775"/>
                    <a:pt x="156868" y="104775"/>
                    <a:pt x="156868" y="106098"/>
                  </a:cubicBezTo>
                  <a:cubicBezTo>
                    <a:pt x="155575" y="106098"/>
                    <a:pt x="155575" y="106098"/>
                    <a:pt x="155575" y="107421"/>
                  </a:cubicBezTo>
                  <a:cubicBezTo>
                    <a:pt x="155575" y="107421"/>
                    <a:pt x="155575" y="107421"/>
                    <a:pt x="155575" y="147108"/>
                  </a:cubicBezTo>
                  <a:cubicBezTo>
                    <a:pt x="155575" y="148431"/>
                    <a:pt x="156868" y="149754"/>
                    <a:pt x="156868" y="149754"/>
                  </a:cubicBezTo>
                  <a:cubicBezTo>
                    <a:pt x="156868" y="149754"/>
                    <a:pt x="156868" y="149754"/>
                    <a:pt x="189206" y="152400"/>
                  </a:cubicBezTo>
                  <a:cubicBezTo>
                    <a:pt x="189206" y="152400"/>
                    <a:pt x="189206" y="152400"/>
                    <a:pt x="190500" y="151077"/>
                  </a:cubicBezTo>
                  <a:cubicBezTo>
                    <a:pt x="190500" y="151077"/>
                    <a:pt x="190500" y="151077"/>
                    <a:pt x="190500" y="149754"/>
                  </a:cubicBezTo>
                  <a:lnTo>
                    <a:pt x="190500" y="112712"/>
                  </a:lnTo>
                  <a:cubicBezTo>
                    <a:pt x="190500" y="111390"/>
                    <a:pt x="190500" y="110067"/>
                    <a:pt x="189206" y="110067"/>
                  </a:cubicBezTo>
                  <a:cubicBezTo>
                    <a:pt x="189206" y="110067"/>
                    <a:pt x="189206" y="110067"/>
                    <a:pt x="158162" y="104775"/>
                  </a:cubicBezTo>
                  <a:close/>
                  <a:moveTo>
                    <a:pt x="74915" y="99735"/>
                  </a:moveTo>
                  <a:cubicBezTo>
                    <a:pt x="74915" y="99735"/>
                    <a:pt x="74915" y="99735"/>
                    <a:pt x="50497" y="107593"/>
                  </a:cubicBezTo>
                  <a:cubicBezTo>
                    <a:pt x="49212" y="107593"/>
                    <a:pt x="49212" y="108903"/>
                    <a:pt x="49212" y="110212"/>
                  </a:cubicBezTo>
                  <a:cubicBezTo>
                    <a:pt x="49212" y="110212"/>
                    <a:pt x="49212" y="110212"/>
                    <a:pt x="49212" y="148194"/>
                  </a:cubicBezTo>
                  <a:cubicBezTo>
                    <a:pt x="49212" y="149503"/>
                    <a:pt x="49212" y="149503"/>
                    <a:pt x="49212" y="149503"/>
                  </a:cubicBezTo>
                  <a:cubicBezTo>
                    <a:pt x="50497" y="150813"/>
                    <a:pt x="50497" y="150813"/>
                    <a:pt x="50497" y="150813"/>
                  </a:cubicBezTo>
                  <a:cubicBezTo>
                    <a:pt x="50497" y="150813"/>
                    <a:pt x="50497" y="150813"/>
                    <a:pt x="74915" y="145574"/>
                  </a:cubicBezTo>
                  <a:cubicBezTo>
                    <a:pt x="76200" y="145574"/>
                    <a:pt x="76200" y="145574"/>
                    <a:pt x="76200" y="144264"/>
                  </a:cubicBezTo>
                  <a:cubicBezTo>
                    <a:pt x="76200" y="144264"/>
                    <a:pt x="76200" y="144264"/>
                    <a:pt x="76200" y="101044"/>
                  </a:cubicBezTo>
                  <a:cubicBezTo>
                    <a:pt x="76200" y="99735"/>
                    <a:pt x="76200" y="99735"/>
                    <a:pt x="76200" y="99735"/>
                  </a:cubicBezTo>
                  <a:cubicBezTo>
                    <a:pt x="74915" y="98425"/>
                    <a:pt x="74915" y="98425"/>
                    <a:pt x="74915" y="99735"/>
                  </a:cubicBezTo>
                  <a:close/>
                  <a:moveTo>
                    <a:pt x="215322" y="98425"/>
                  </a:moveTo>
                  <a:cubicBezTo>
                    <a:pt x="215322" y="98425"/>
                    <a:pt x="214024" y="98425"/>
                    <a:pt x="214024" y="99695"/>
                  </a:cubicBezTo>
                  <a:cubicBezTo>
                    <a:pt x="214024" y="99695"/>
                    <a:pt x="212725" y="99695"/>
                    <a:pt x="212725" y="100965"/>
                  </a:cubicBezTo>
                  <a:cubicBezTo>
                    <a:pt x="212725" y="100965"/>
                    <a:pt x="212725" y="100965"/>
                    <a:pt x="212725" y="151765"/>
                  </a:cubicBezTo>
                  <a:cubicBezTo>
                    <a:pt x="212725" y="153035"/>
                    <a:pt x="214024" y="153035"/>
                    <a:pt x="215322" y="153035"/>
                  </a:cubicBezTo>
                  <a:cubicBezTo>
                    <a:pt x="215322" y="153035"/>
                    <a:pt x="215322" y="153035"/>
                    <a:pt x="238702" y="155575"/>
                  </a:cubicBezTo>
                  <a:cubicBezTo>
                    <a:pt x="238702" y="155575"/>
                    <a:pt x="238702" y="155575"/>
                    <a:pt x="240001" y="155575"/>
                  </a:cubicBezTo>
                  <a:cubicBezTo>
                    <a:pt x="240001" y="155575"/>
                    <a:pt x="240001" y="155575"/>
                    <a:pt x="241300" y="155575"/>
                  </a:cubicBezTo>
                  <a:cubicBezTo>
                    <a:pt x="241300" y="154305"/>
                    <a:pt x="241300" y="154305"/>
                    <a:pt x="241300" y="153035"/>
                  </a:cubicBezTo>
                  <a:lnTo>
                    <a:pt x="241300" y="106045"/>
                  </a:lnTo>
                  <a:cubicBezTo>
                    <a:pt x="241300" y="104775"/>
                    <a:pt x="241300" y="103505"/>
                    <a:pt x="240001" y="103505"/>
                  </a:cubicBezTo>
                  <a:cubicBezTo>
                    <a:pt x="240001" y="103505"/>
                    <a:pt x="240001" y="103505"/>
                    <a:pt x="215322" y="98425"/>
                  </a:cubicBezTo>
                  <a:close/>
                  <a:moveTo>
                    <a:pt x="101311" y="96838"/>
                  </a:moveTo>
                  <a:cubicBezTo>
                    <a:pt x="101311" y="96838"/>
                    <a:pt x="101311" y="96838"/>
                    <a:pt x="100012" y="98108"/>
                  </a:cubicBezTo>
                  <a:cubicBezTo>
                    <a:pt x="100012" y="98108"/>
                    <a:pt x="100012" y="98108"/>
                    <a:pt x="100012" y="99378"/>
                  </a:cubicBezTo>
                  <a:cubicBezTo>
                    <a:pt x="100012" y="99378"/>
                    <a:pt x="100012" y="99378"/>
                    <a:pt x="100012" y="142558"/>
                  </a:cubicBezTo>
                  <a:cubicBezTo>
                    <a:pt x="100012" y="143828"/>
                    <a:pt x="100012" y="143828"/>
                    <a:pt x="101311" y="143828"/>
                  </a:cubicBezTo>
                  <a:cubicBezTo>
                    <a:pt x="101311" y="143828"/>
                    <a:pt x="101311" y="143828"/>
                    <a:pt x="140277" y="147638"/>
                  </a:cubicBezTo>
                  <a:cubicBezTo>
                    <a:pt x="141576" y="147638"/>
                    <a:pt x="141576" y="147638"/>
                    <a:pt x="141576" y="146368"/>
                  </a:cubicBezTo>
                  <a:cubicBezTo>
                    <a:pt x="141576" y="146368"/>
                    <a:pt x="142875" y="146368"/>
                    <a:pt x="142875" y="145098"/>
                  </a:cubicBezTo>
                  <a:lnTo>
                    <a:pt x="142875" y="105728"/>
                  </a:lnTo>
                  <a:cubicBezTo>
                    <a:pt x="142875" y="104458"/>
                    <a:pt x="141576" y="103188"/>
                    <a:pt x="140277" y="103188"/>
                  </a:cubicBezTo>
                  <a:cubicBezTo>
                    <a:pt x="140277" y="103188"/>
                    <a:pt x="140277" y="103188"/>
                    <a:pt x="101311" y="96838"/>
                  </a:cubicBezTo>
                  <a:close/>
                  <a:moveTo>
                    <a:pt x="288925" y="84138"/>
                  </a:moveTo>
                  <a:cubicBezTo>
                    <a:pt x="288925" y="85442"/>
                    <a:pt x="288925" y="85442"/>
                    <a:pt x="288925" y="85442"/>
                  </a:cubicBezTo>
                  <a:lnTo>
                    <a:pt x="288925" y="115435"/>
                  </a:lnTo>
                  <a:cubicBezTo>
                    <a:pt x="288925" y="115435"/>
                    <a:pt x="288925" y="116739"/>
                    <a:pt x="290195" y="116739"/>
                  </a:cubicBezTo>
                  <a:cubicBezTo>
                    <a:pt x="290195" y="116739"/>
                    <a:pt x="290195" y="116739"/>
                    <a:pt x="305435" y="120651"/>
                  </a:cubicBezTo>
                  <a:cubicBezTo>
                    <a:pt x="306705" y="120651"/>
                    <a:pt x="306705" y="120651"/>
                    <a:pt x="306705" y="120651"/>
                  </a:cubicBezTo>
                  <a:cubicBezTo>
                    <a:pt x="306705" y="120651"/>
                    <a:pt x="306705" y="119347"/>
                    <a:pt x="307975" y="119347"/>
                  </a:cubicBezTo>
                  <a:cubicBezTo>
                    <a:pt x="307975" y="119347"/>
                    <a:pt x="307975" y="119347"/>
                    <a:pt x="307975" y="118043"/>
                  </a:cubicBezTo>
                  <a:cubicBezTo>
                    <a:pt x="307975" y="118043"/>
                    <a:pt x="307975" y="118043"/>
                    <a:pt x="307975" y="90658"/>
                  </a:cubicBezTo>
                  <a:cubicBezTo>
                    <a:pt x="307975" y="90658"/>
                    <a:pt x="307975" y="89354"/>
                    <a:pt x="306705" y="89354"/>
                  </a:cubicBezTo>
                  <a:cubicBezTo>
                    <a:pt x="306705" y="89354"/>
                    <a:pt x="306705" y="89354"/>
                    <a:pt x="290195" y="84138"/>
                  </a:cubicBezTo>
                  <a:cubicBezTo>
                    <a:pt x="290195" y="84138"/>
                    <a:pt x="288925" y="84138"/>
                    <a:pt x="288925" y="84138"/>
                  </a:cubicBezTo>
                  <a:close/>
                  <a:moveTo>
                    <a:pt x="260350" y="77788"/>
                  </a:moveTo>
                  <a:cubicBezTo>
                    <a:pt x="260350" y="77788"/>
                    <a:pt x="260350" y="79058"/>
                    <a:pt x="260350" y="79058"/>
                  </a:cubicBezTo>
                  <a:cubicBezTo>
                    <a:pt x="260350" y="79058"/>
                    <a:pt x="260350" y="79058"/>
                    <a:pt x="260350" y="109538"/>
                  </a:cubicBezTo>
                  <a:cubicBezTo>
                    <a:pt x="260350" y="110808"/>
                    <a:pt x="260350" y="110808"/>
                    <a:pt x="261584" y="110808"/>
                  </a:cubicBezTo>
                  <a:cubicBezTo>
                    <a:pt x="261584" y="110808"/>
                    <a:pt x="261584" y="110808"/>
                    <a:pt x="280105" y="115888"/>
                  </a:cubicBezTo>
                  <a:cubicBezTo>
                    <a:pt x="280105" y="115888"/>
                    <a:pt x="281340" y="114618"/>
                    <a:pt x="281340" y="114618"/>
                  </a:cubicBezTo>
                  <a:cubicBezTo>
                    <a:pt x="281340" y="114618"/>
                    <a:pt x="282575" y="114618"/>
                    <a:pt x="282575" y="113348"/>
                  </a:cubicBezTo>
                  <a:cubicBezTo>
                    <a:pt x="282575" y="113348"/>
                    <a:pt x="282575" y="113348"/>
                    <a:pt x="282575" y="85408"/>
                  </a:cubicBezTo>
                  <a:cubicBezTo>
                    <a:pt x="282575" y="84138"/>
                    <a:pt x="281340" y="82868"/>
                    <a:pt x="281340" y="82868"/>
                  </a:cubicBezTo>
                  <a:cubicBezTo>
                    <a:pt x="281340" y="82868"/>
                    <a:pt x="281340" y="82868"/>
                    <a:pt x="262819" y="77788"/>
                  </a:cubicBezTo>
                  <a:cubicBezTo>
                    <a:pt x="261584" y="77788"/>
                    <a:pt x="261584" y="77788"/>
                    <a:pt x="260350" y="77788"/>
                  </a:cubicBezTo>
                  <a:close/>
                  <a:moveTo>
                    <a:pt x="29210" y="63500"/>
                  </a:moveTo>
                  <a:cubicBezTo>
                    <a:pt x="29210" y="63500"/>
                    <a:pt x="29210" y="63500"/>
                    <a:pt x="12700" y="73731"/>
                  </a:cubicBezTo>
                  <a:cubicBezTo>
                    <a:pt x="12700" y="73731"/>
                    <a:pt x="12700" y="75009"/>
                    <a:pt x="12700" y="75009"/>
                  </a:cubicBezTo>
                  <a:cubicBezTo>
                    <a:pt x="12700" y="75009"/>
                    <a:pt x="12700" y="75009"/>
                    <a:pt x="12700" y="106980"/>
                  </a:cubicBezTo>
                  <a:cubicBezTo>
                    <a:pt x="12700" y="108259"/>
                    <a:pt x="12700" y="108259"/>
                    <a:pt x="12700" y="108259"/>
                  </a:cubicBezTo>
                  <a:cubicBezTo>
                    <a:pt x="13970" y="108259"/>
                    <a:pt x="13970" y="109538"/>
                    <a:pt x="13970" y="109538"/>
                  </a:cubicBezTo>
                  <a:cubicBezTo>
                    <a:pt x="13970" y="109538"/>
                    <a:pt x="15240" y="108259"/>
                    <a:pt x="15240" y="108259"/>
                  </a:cubicBezTo>
                  <a:cubicBezTo>
                    <a:pt x="15240" y="108259"/>
                    <a:pt x="15240" y="108259"/>
                    <a:pt x="31750" y="101865"/>
                  </a:cubicBezTo>
                  <a:cubicBezTo>
                    <a:pt x="31750" y="101865"/>
                    <a:pt x="31750" y="100586"/>
                    <a:pt x="31750" y="99307"/>
                  </a:cubicBezTo>
                  <a:lnTo>
                    <a:pt x="31750" y="66058"/>
                  </a:lnTo>
                  <a:cubicBezTo>
                    <a:pt x="31750" y="64779"/>
                    <a:pt x="31750" y="64779"/>
                    <a:pt x="31750" y="63500"/>
                  </a:cubicBezTo>
                  <a:cubicBezTo>
                    <a:pt x="30480" y="63500"/>
                    <a:pt x="30480" y="63500"/>
                    <a:pt x="29210" y="63500"/>
                  </a:cubicBezTo>
                  <a:close/>
                  <a:moveTo>
                    <a:pt x="156868" y="47625"/>
                  </a:moveTo>
                  <a:cubicBezTo>
                    <a:pt x="155575" y="47625"/>
                    <a:pt x="155575" y="48920"/>
                    <a:pt x="155575" y="48920"/>
                  </a:cubicBezTo>
                  <a:cubicBezTo>
                    <a:pt x="155575" y="48920"/>
                    <a:pt x="155575" y="48920"/>
                    <a:pt x="155575" y="89067"/>
                  </a:cubicBezTo>
                  <a:cubicBezTo>
                    <a:pt x="155575" y="89067"/>
                    <a:pt x="156868" y="90363"/>
                    <a:pt x="156868" y="90363"/>
                  </a:cubicBezTo>
                  <a:cubicBezTo>
                    <a:pt x="156868" y="90363"/>
                    <a:pt x="156868" y="90363"/>
                    <a:pt x="187913" y="96838"/>
                  </a:cubicBezTo>
                  <a:cubicBezTo>
                    <a:pt x="187913" y="96838"/>
                    <a:pt x="189206" y="96838"/>
                    <a:pt x="189206" y="96838"/>
                  </a:cubicBezTo>
                  <a:cubicBezTo>
                    <a:pt x="189206" y="96838"/>
                    <a:pt x="189206" y="96838"/>
                    <a:pt x="190500" y="96838"/>
                  </a:cubicBezTo>
                  <a:cubicBezTo>
                    <a:pt x="190500" y="95543"/>
                    <a:pt x="190500" y="95543"/>
                    <a:pt x="190500" y="95543"/>
                  </a:cubicBezTo>
                  <a:cubicBezTo>
                    <a:pt x="190500" y="95543"/>
                    <a:pt x="190500" y="95543"/>
                    <a:pt x="190500" y="57986"/>
                  </a:cubicBezTo>
                  <a:cubicBezTo>
                    <a:pt x="190500" y="56691"/>
                    <a:pt x="190500" y="56691"/>
                    <a:pt x="189206" y="56691"/>
                  </a:cubicBezTo>
                  <a:cubicBezTo>
                    <a:pt x="189206" y="56691"/>
                    <a:pt x="189206" y="56691"/>
                    <a:pt x="158162" y="47625"/>
                  </a:cubicBezTo>
                  <a:cubicBezTo>
                    <a:pt x="156868" y="47625"/>
                    <a:pt x="156868" y="47625"/>
                    <a:pt x="156868" y="47625"/>
                  </a:cubicBezTo>
                  <a:close/>
                  <a:moveTo>
                    <a:pt x="73629" y="34925"/>
                  </a:moveTo>
                  <a:cubicBezTo>
                    <a:pt x="73629" y="34925"/>
                    <a:pt x="73629" y="34925"/>
                    <a:pt x="49212" y="50511"/>
                  </a:cubicBezTo>
                  <a:cubicBezTo>
                    <a:pt x="49212" y="50511"/>
                    <a:pt x="49212" y="50511"/>
                    <a:pt x="49212" y="51810"/>
                  </a:cubicBezTo>
                  <a:cubicBezTo>
                    <a:pt x="49212" y="51810"/>
                    <a:pt x="49212" y="51810"/>
                    <a:pt x="49212" y="90776"/>
                  </a:cubicBezTo>
                  <a:cubicBezTo>
                    <a:pt x="49212" y="90776"/>
                    <a:pt x="49212" y="92075"/>
                    <a:pt x="49212" y="92075"/>
                  </a:cubicBezTo>
                  <a:cubicBezTo>
                    <a:pt x="50497" y="92075"/>
                    <a:pt x="50497" y="92075"/>
                    <a:pt x="50497" y="92075"/>
                  </a:cubicBezTo>
                  <a:cubicBezTo>
                    <a:pt x="50497" y="92075"/>
                    <a:pt x="51782" y="92075"/>
                    <a:pt x="51782" y="92075"/>
                  </a:cubicBezTo>
                  <a:cubicBezTo>
                    <a:pt x="51782" y="92075"/>
                    <a:pt x="51782" y="92075"/>
                    <a:pt x="76200" y="81684"/>
                  </a:cubicBezTo>
                  <a:cubicBezTo>
                    <a:pt x="76200" y="80385"/>
                    <a:pt x="76200" y="80385"/>
                    <a:pt x="76200" y="79086"/>
                  </a:cubicBezTo>
                  <a:lnTo>
                    <a:pt x="76200" y="36224"/>
                  </a:lnTo>
                  <a:cubicBezTo>
                    <a:pt x="76200" y="36224"/>
                    <a:pt x="76200" y="34925"/>
                    <a:pt x="76200" y="34925"/>
                  </a:cubicBezTo>
                  <a:cubicBezTo>
                    <a:pt x="74915" y="34925"/>
                    <a:pt x="74915" y="34925"/>
                    <a:pt x="73629" y="34925"/>
                  </a:cubicBezTo>
                  <a:close/>
                  <a:moveTo>
                    <a:pt x="100012" y="30163"/>
                  </a:moveTo>
                  <a:cubicBezTo>
                    <a:pt x="100012" y="31455"/>
                    <a:pt x="100012" y="31455"/>
                    <a:pt x="100012" y="32747"/>
                  </a:cubicBezTo>
                  <a:cubicBezTo>
                    <a:pt x="100012" y="32747"/>
                    <a:pt x="100012" y="32747"/>
                    <a:pt x="100012" y="76681"/>
                  </a:cubicBezTo>
                  <a:cubicBezTo>
                    <a:pt x="100012" y="76681"/>
                    <a:pt x="100012" y="77973"/>
                    <a:pt x="101311" y="77973"/>
                  </a:cubicBezTo>
                  <a:cubicBezTo>
                    <a:pt x="101311" y="77973"/>
                    <a:pt x="101311" y="77973"/>
                    <a:pt x="140277" y="85726"/>
                  </a:cubicBezTo>
                  <a:cubicBezTo>
                    <a:pt x="140277" y="85726"/>
                    <a:pt x="141576" y="85726"/>
                    <a:pt x="141576" y="85726"/>
                  </a:cubicBezTo>
                  <a:cubicBezTo>
                    <a:pt x="141576" y="85726"/>
                    <a:pt x="142875" y="84434"/>
                    <a:pt x="142875" y="84434"/>
                  </a:cubicBezTo>
                  <a:lnTo>
                    <a:pt x="142875" y="43085"/>
                  </a:lnTo>
                  <a:cubicBezTo>
                    <a:pt x="142875" y="43085"/>
                    <a:pt x="141576" y="41792"/>
                    <a:pt x="141576" y="41792"/>
                  </a:cubicBezTo>
                  <a:cubicBezTo>
                    <a:pt x="141576" y="41792"/>
                    <a:pt x="141576" y="41792"/>
                    <a:pt x="102610" y="30163"/>
                  </a:cubicBezTo>
                  <a:cubicBezTo>
                    <a:pt x="101311" y="30163"/>
                    <a:pt x="101311" y="30163"/>
                    <a:pt x="100012" y="30163"/>
                  </a:cubicBezTo>
                  <a:close/>
                  <a:moveTo>
                    <a:pt x="87846" y="0"/>
                  </a:moveTo>
                  <a:cubicBezTo>
                    <a:pt x="89138" y="0"/>
                    <a:pt x="90430" y="0"/>
                    <a:pt x="90430" y="0"/>
                  </a:cubicBezTo>
                  <a:cubicBezTo>
                    <a:pt x="90430" y="0"/>
                    <a:pt x="90430" y="0"/>
                    <a:pt x="204113" y="37667"/>
                  </a:cubicBezTo>
                  <a:cubicBezTo>
                    <a:pt x="206696" y="38966"/>
                    <a:pt x="207988" y="40265"/>
                    <a:pt x="207988" y="42863"/>
                  </a:cubicBezTo>
                  <a:cubicBezTo>
                    <a:pt x="207988" y="42863"/>
                    <a:pt x="207988" y="42863"/>
                    <a:pt x="207988" y="70139"/>
                  </a:cubicBezTo>
                  <a:cubicBezTo>
                    <a:pt x="207988" y="70139"/>
                    <a:pt x="207988" y="70139"/>
                    <a:pt x="248036" y="54552"/>
                  </a:cubicBezTo>
                  <a:cubicBezTo>
                    <a:pt x="248036" y="54552"/>
                    <a:pt x="249328" y="53253"/>
                    <a:pt x="250619" y="53253"/>
                  </a:cubicBezTo>
                  <a:cubicBezTo>
                    <a:pt x="251911" y="53253"/>
                    <a:pt x="251911" y="53253"/>
                    <a:pt x="251911" y="53253"/>
                  </a:cubicBezTo>
                  <a:cubicBezTo>
                    <a:pt x="251911" y="53253"/>
                    <a:pt x="251911" y="53253"/>
                    <a:pt x="315213" y="74035"/>
                  </a:cubicBezTo>
                  <a:cubicBezTo>
                    <a:pt x="317796" y="75334"/>
                    <a:pt x="319088" y="77932"/>
                    <a:pt x="319088" y="80530"/>
                  </a:cubicBezTo>
                  <a:cubicBezTo>
                    <a:pt x="319088" y="80530"/>
                    <a:pt x="319088" y="80530"/>
                    <a:pt x="319088" y="266267"/>
                  </a:cubicBezTo>
                  <a:cubicBezTo>
                    <a:pt x="319088" y="268865"/>
                    <a:pt x="317796" y="271463"/>
                    <a:pt x="315213" y="271463"/>
                  </a:cubicBezTo>
                  <a:cubicBezTo>
                    <a:pt x="315213" y="271463"/>
                    <a:pt x="315213" y="271463"/>
                    <a:pt x="251911" y="287049"/>
                  </a:cubicBezTo>
                  <a:cubicBezTo>
                    <a:pt x="251911" y="287049"/>
                    <a:pt x="251911" y="287049"/>
                    <a:pt x="204113" y="300038"/>
                  </a:cubicBezTo>
                  <a:cubicBezTo>
                    <a:pt x="204113" y="300038"/>
                    <a:pt x="204113" y="300038"/>
                    <a:pt x="89138" y="328613"/>
                  </a:cubicBezTo>
                  <a:cubicBezTo>
                    <a:pt x="89138" y="328613"/>
                    <a:pt x="89138" y="328613"/>
                    <a:pt x="87846" y="328613"/>
                  </a:cubicBezTo>
                  <a:cubicBezTo>
                    <a:pt x="86554" y="328613"/>
                    <a:pt x="85262" y="328613"/>
                    <a:pt x="85262" y="328613"/>
                  </a:cubicBezTo>
                  <a:cubicBezTo>
                    <a:pt x="85262" y="328613"/>
                    <a:pt x="85262" y="328613"/>
                    <a:pt x="2583" y="281854"/>
                  </a:cubicBezTo>
                  <a:cubicBezTo>
                    <a:pt x="0" y="281854"/>
                    <a:pt x="0" y="279256"/>
                    <a:pt x="0" y="277957"/>
                  </a:cubicBezTo>
                  <a:cubicBezTo>
                    <a:pt x="0" y="277957"/>
                    <a:pt x="0" y="277957"/>
                    <a:pt x="0" y="64943"/>
                  </a:cubicBezTo>
                  <a:cubicBezTo>
                    <a:pt x="0" y="63644"/>
                    <a:pt x="0" y="62346"/>
                    <a:pt x="1292" y="61047"/>
                  </a:cubicBezTo>
                  <a:cubicBezTo>
                    <a:pt x="1292" y="61047"/>
                    <a:pt x="1292" y="61047"/>
                    <a:pt x="85262" y="1299"/>
                  </a:cubicBezTo>
                  <a:cubicBezTo>
                    <a:pt x="85262" y="1299"/>
                    <a:pt x="86554" y="0"/>
                    <a:pt x="878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376776" y="1738543"/>
            <a:ext cx="2413178" cy="2413178"/>
            <a:chOff x="8480330" y="1967143"/>
            <a:chExt cx="2413178" cy="2413178"/>
          </a:xfrm>
        </p:grpSpPr>
        <p:sp>
          <p:nvSpPr>
            <p:cNvPr id="39" name="椭圆 38"/>
            <p:cNvSpPr/>
            <p:nvPr/>
          </p:nvSpPr>
          <p:spPr>
            <a:xfrm>
              <a:off x="8608121" y="2094934"/>
              <a:ext cx="2157594" cy="21575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480330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Freeform 135"/>
            <p:cNvSpPr>
              <a:spLocks/>
            </p:cNvSpPr>
            <p:nvPr/>
          </p:nvSpPr>
          <p:spPr bwMode="auto">
            <a:xfrm>
              <a:off x="9291551" y="2804350"/>
              <a:ext cx="790734" cy="738761"/>
            </a:xfrm>
            <a:custGeom>
              <a:avLst/>
              <a:gdLst>
                <a:gd name="connsiteX0" fmla="*/ 159472 w 338138"/>
                <a:gd name="connsiteY0" fmla="*/ 265112 h 315913"/>
                <a:gd name="connsiteX1" fmla="*/ 155575 w 338138"/>
                <a:gd name="connsiteY1" fmla="*/ 269194 h 315913"/>
                <a:gd name="connsiteX2" fmla="*/ 155575 w 338138"/>
                <a:gd name="connsiteY2" fmla="*/ 289605 h 315913"/>
                <a:gd name="connsiteX3" fmla="*/ 158173 w 338138"/>
                <a:gd name="connsiteY3" fmla="*/ 293687 h 315913"/>
                <a:gd name="connsiteX4" fmla="*/ 181553 w 338138"/>
                <a:gd name="connsiteY4" fmla="*/ 293687 h 315913"/>
                <a:gd name="connsiteX5" fmla="*/ 184150 w 338138"/>
                <a:gd name="connsiteY5" fmla="*/ 290966 h 315913"/>
                <a:gd name="connsiteX6" fmla="*/ 184150 w 338138"/>
                <a:gd name="connsiteY6" fmla="*/ 269194 h 315913"/>
                <a:gd name="connsiteX7" fmla="*/ 181553 w 338138"/>
                <a:gd name="connsiteY7" fmla="*/ 265112 h 315913"/>
                <a:gd name="connsiteX8" fmla="*/ 159472 w 338138"/>
                <a:gd name="connsiteY8" fmla="*/ 265112 h 315913"/>
                <a:gd name="connsiteX9" fmla="*/ 169069 w 338138"/>
                <a:gd name="connsiteY9" fmla="*/ 222250 h 315913"/>
                <a:gd name="connsiteX10" fmla="*/ 155575 w 338138"/>
                <a:gd name="connsiteY10" fmla="*/ 235744 h 315913"/>
                <a:gd name="connsiteX11" fmla="*/ 169069 w 338138"/>
                <a:gd name="connsiteY11" fmla="*/ 249238 h 315913"/>
                <a:gd name="connsiteX12" fmla="*/ 182563 w 338138"/>
                <a:gd name="connsiteY12" fmla="*/ 235744 h 315913"/>
                <a:gd name="connsiteX13" fmla="*/ 169069 w 338138"/>
                <a:gd name="connsiteY13" fmla="*/ 222250 h 315913"/>
                <a:gd name="connsiteX14" fmla="*/ 145852 w 338138"/>
                <a:gd name="connsiteY14" fmla="*/ 55033 h 315913"/>
                <a:gd name="connsiteX15" fmla="*/ 157704 w 338138"/>
                <a:gd name="connsiteY15" fmla="*/ 56356 h 315913"/>
                <a:gd name="connsiteX16" fmla="*/ 156388 w 338138"/>
                <a:gd name="connsiteY16" fmla="*/ 68262 h 315913"/>
                <a:gd name="connsiteX17" fmla="*/ 57619 w 338138"/>
                <a:gd name="connsiteY17" fmla="*/ 137054 h 315913"/>
                <a:gd name="connsiteX18" fmla="*/ 53669 w 338138"/>
                <a:gd name="connsiteY18" fmla="*/ 139700 h 315913"/>
                <a:gd name="connsiteX19" fmla="*/ 47084 w 338138"/>
                <a:gd name="connsiteY19" fmla="*/ 135731 h 315913"/>
                <a:gd name="connsiteX20" fmla="*/ 48401 w 338138"/>
                <a:gd name="connsiteY20" fmla="*/ 123825 h 315913"/>
                <a:gd name="connsiteX21" fmla="*/ 145852 w 338138"/>
                <a:gd name="connsiteY21" fmla="*/ 55033 h 315913"/>
                <a:gd name="connsiteX22" fmla="*/ 88577 w 338138"/>
                <a:gd name="connsiteY22" fmla="*/ 47055 h 315913"/>
                <a:gd name="connsiteX23" fmla="*/ 100532 w 338138"/>
                <a:gd name="connsiteY23" fmla="*/ 48358 h 315913"/>
                <a:gd name="connsiteX24" fmla="*/ 99203 w 338138"/>
                <a:gd name="connsiteY24" fmla="*/ 60081 h 315913"/>
                <a:gd name="connsiteX25" fmla="*/ 52712 w 338138"/>
                <a:gd name="connsiteY25" fmla="*/ 92645 h 315913"/>
                <a:gd name="connsiteX26" fmla="*/ 47399 w 338138"/>
                <a:gd name="connsiteY26" fmla="*/ 95250 h 315913"/>
                <a:gd name="connsiteX27" fmla="*/ 40757 w 338138"/>
                <a:gd name="connsiteY27" fmla="*/ 91342 h 315913"/>
                <a:gd name="connsiteX28" fmla="*/ 43414 w 338138"/>
                <a:gd name="connsiteY28" fmla="*/ 79619 h 315913"/>
                <a:gd name="connsiteX29" fmla="*/ 88577 w 338138"/>
                <a:gd name="connsiteY29" fmla="*/ 47055 h 315913"/>
                <a:gd name="connsiteX30" fmla="*/ 35086 w 338138"/>
                <a:gd name="connsiteY30" fmla="*/ 22225 h 315913"/>
                <a:gd name="connsiteX31" fmla="*/ 20637 w 338138"/>
                <a:gd name="connsiteY31" fmla="*/ 35344 h 315913"/>
                <a:gd name="connsiteX32" fmla="*/ 20637 w 338138"/>
                <a:gd name="connsiteY32" fmla="*/ 196707 h 315913"/>
                <a:gd name="connsiteX33" fmla="*/ 35086 w 338138"/>
                <a:gd name="connsiteY33" fmla="*/ 211138 h 315913"/>
                <a:gd name="connsiteX34" fmla="*/ 303051 w 338138"/>
                <a:gd name="connsiteY34" fmla="*/ 211138 h 315913"/>
                <a:gd name="connsiteX35" fmla="*/ 317500 w 338138"/>
                <a:gd name="connsiteY35" fmla="*/ 196707 h 315913"/>
                <a:gd name="connsiteX36" fmla="*/ 317500 w 338138"/>
                <a:gd name="connsiteY36" fmla="*/ 35344 h 315913"/>
                <a:gd name="connsiteX37" fmla="*/ 303051 w 338138"/>
                <a:gd name="connsiteY37" fmla="*/ 22225 h 315913"/>
                <a:gd name="connsiteX38" fmla="*/ 35086 w 338138"/>
                <a:gd name="connsiteY38" fmla="*/ 22225 h 315913"/>
                <a:gd name="connsiteX39" fmla="*/ 14529 w 338138"/>
                <a:gd name="connsiteY39" fmla="*/ 0 h 315913"/>
                <a:gd name="connsiteX40" fmla="*/ 323609 w 338138"/>
                <a:gd name="connsiteY40" fmla="*/ 0 h 315913"/>
                <a:gd name="connsiteX41" fmla="*/ 338138 w 338138"/>
                <a:gd name="connsiteY41" fmla="*/ 13163 h 315913"/>
                <a:gd name="connsiteX42" fmla="*/ 338138 w 338138"/>
                <a:gd name="connsiteY42" fmla="*/ 251414 h 315913"/>
                <a:gd name="connsiteX43" fmla="*/ 323609 w 338138"/>
                <a:gd name="connsiteY43" fmla="*/ 265893 h 315913"/>
                <a:gd name="connsiteX44" fmla="*/ 210016 w 338138"/>
                <a:gd name="connsiteY44" fmla="*/ 265893 h 315913"/>
                <a:gd name="connsiteX45" fmla="*/ 207374 w 338138"/>
                <a:gd name="connsiteY45" fmla="*/ 268526 h 315913"/>
                <a:gd name="connsiteX46" fmla="*/ 207374 w 338138"/>
                <a:gd name="connsiteY46" fmla="*/ 290903 h 315913"/>
                <a:gd name="connsiteX47" fmla="*/ 208695 w 338138"/>
                <a:gd name="connsiteY47" fmla="*/ 293536 h 315913"/>
                <a:gd name="connsiteX48" fmla="*/ 239074 w 338138"/>
                <a:gd name="connsiteY48" fmla="*/ 293536 h 315913"/>
                <a:gd name="connsiteX49" fmla="*/ 250962 w 338138"/>
                <a:gd name="connsiteY49" fmla="*/ 305383 h 315913"/>
                <a:gd name="connsiteX50" fmla="*/ 239074 w 338138"/>
                <a:gd name="connsiteY50" fmla="*/ 315913 h 315913"/>
                <a:gd name="connsiteX51" fmla="*/ 99064 w 338138"/>
                <a:gd name="connsiteY51" fmla="*/ 315913 h 315913"/>
                <a:gd name="connsiteX52" fmla="*/ 87176 w 338138"/>
                <a:gd name="connsiteY52" fmla="*/ 305383 h 315913"/>
                <a:gd name="connsiteX53" fmla="*/ 99064 w 338138"/>
                <a:gd name="connsiteY53" fmla="*/ 293536 h 315913"/>
                <a:gd name="connsiteX54" fmla="*/ 129444 w 338138"/>
                <a:gd name="connsiteY54" fmla="*/ 293536 h 315913"/>
                <a:gd name="connsiteX55" fmla="*/ 130765 w 338138"/>
                <a:gd name="connsiteY55" fmla="*/ 289587 h 315913"/>
                <a:gd name="connsiteX56" fmla="*/ 130765 w 338138"/>
                <a:gd name="connsiteY56" fmla="*/ 268526 h 315913"/>
                <a:gd name="connsiteX57" fmla="*/ 126802 w 338138"/>
                <a:gd name="connsiteY57" fmla="*/ 265893 h 315913"/>
                <a:gd name="connsiteX58" fmla="*/ 14529 w 338138"/>
                <a:gd name="connsiteY58" fmla="*/ 265893 h 315913"/>
                <a:gd name="connsiteX59" fmla="*/ 0 w 338138"/>
                <a:gd name="connsiteY59" fmla="*/ 251414 h 315913"/>
                <a:gd name="connsiteX60" fmla="*/ 0 w 338138"/>
                <a:gd name="connsiteY60" fmla="*/ 13163 h 315913"/>
                <a:gd name="connsiteX61" fmla="*/ 14529 w 338138"/>
                <a:gd name="connsiteY61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44" name="直接连接符 43"/>
          <p:cNvCxnSpPr>
            <a:cxnSpLocks/>
          </p:cNvCxnSpPr>
          <p:nvPr/>
        </p:nvCxnSpPr>
        <p:spPr>
          <a:xfrm>
            <a:off x="1402045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连接符 44"/>
          <p:cNvCxnSpPr>
            <a:cxnSpLocks/>
          </p:cNvCxnSpPr>
          <p:nvPr/>
        </p:nvCxnSpPr>
        <p:spPr>
          <a:xfrm>
            <a:off x="4889411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连接符 45"/>
          <p:cNvCxnSpPr>
            <a:cxnSpLocks/>
          </p:cNvCxnSpPr>
          <p:nvPr/>
        </p:nvCxnSpPr>
        <p:spPr>
          <a:xfrm>
            <a:off x="8376775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1057480" y="4638118"/>
            <a:ext cx="3105898" cy="1003208"/>
            <a:chOff x="1057480" y="4638118"/>
            <a:chExt cx="3105898" cy="1003208"/>
          </a:xfrm>
        </p:grpSpPr>
        <p:sp>
          <p:nvSpPr>
            <p:cNvPr id="48" name="矩形 47"/>
            <p:cNvSpPr/>
            <p:nvPr/>
          </p:nvSpPr>
          <p:spPr>
            <a:xfrm>
              <a:off x="1057480" y="5054242"/>
              <a:ext cx="3105898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创建游戏中的实体，构建出游戏的场景和元素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489442" y="4638118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Sprite</a:t>
              </a:r>
              <a:r>
                <a:rPr lang="de-DE" altLang="zh-CN" b="1" dirty="0"/>
                <a:t>Kit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43051" y="4638118"/>
            <a:ext cx="3105898" cy="744675"/>
            <a:chOff x="4543051" y="4638118"/>
            <a:chExt cx="3105898" cy="744675"/>
          </a:xfrm>
        </p:grpSpPr>
        <p:sp>
          <p:nvSpPr>
            <p:cNvPr id="52" name="矩形 51"/>
            <p:cNvSpPr/>
            <p:nvPr/>
          </p:nvSpPr>
          <p:spPr>
            <a:xfrm>
              <a:off x="4543051" y="5054242"/>
              <a:ext cx="3105898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实现游戏的一些基本逻辑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975013" y="4638118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de-DE" altLang="zh-CN" b="1" dirty="0"/>
                <a:t>GameplayKit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30415" y="4638118"/>
            <a:ext cx="3105898" cy="1003208"/>
            <a:chOff x="8030415" y="4638118"/>
            <a:chExt cx="3105898" cy="1003208"/>
          </a:xfrm>
        </p:grpSpPr>
        <p:sp>
          <p:nvSpPr>
            <p:cNvPr id="55" name="矩形 54"/>
            <p:cNvSpPr/>
            <p:nvPr/>
          </p:nvSpPr>
          <p:spPr>
            <a:xfrm>
              <a:off x="8030415" y="5054242"/>
              <a:ext cx="3105898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拓展点和向量，用于防御塔发射子弹攻击恐龙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8462377" y="4638118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de-DE" altLang="zh-CN" b="1" dirty="0"/>
                <a:t> CoreGraphics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1726562" y="394109"/>
            <a:ext cx="4887598" cy="712314"/>
            <a:chOff x="1392359" y="1713400"/>
            <a:chExt cx="4887598" cy="712314"/>
          </a:xfrm>
        </p:grpSpPr>
        <p:sp>
          <p:nvSpPr>
            <p:cNvPr id="51" name="矩形 50"/>
            <p:cNvSpPr/>
            <p:nvPr/>
          </p:nvSpPr>
          <p:spPr>
            <a:xfrm>
              <a:off x="1392359" y="1713400"/>
              <a:ext cx="488759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项目中使用的一些技术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481913" y="2163142"/>
              <a:ext cx="4409328" cy="262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技术解决方案和相关技术分析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96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978257" y="3008257"/>
            <a:ext cx="8250432" cy="2377720"/>
            <a:chOff x="1314439" y="2072921"/>
            <a:chExt cx="9578068" cy="2760336"/>
          </a:xfrm>
        </p:grpSpPr>
        <p:grpSp>
          <p:nvGrpSpPr>
            <p:cNvPr id="9" name="组合 8"/>
            <p:cNvGrpSpPr/>
            <p:nvPr/>
          </p:nvGrpSpPr>
          <p:grpSpPr>
            <a:xfrm>
              <a:off x="1314439" y="4140778"/>
              <a:ext cx="2390675" cy="692479"/>
              <a:chOff x="1378857" y="3771092"/>
              <a:chExt cx="2105062" cy="568679"/>
            </a:xfrm>
          </p:grpSpPr>
          <p:cxnSp>
            <p:nvCxnSpPr>
              <p:cNvPr id="3" name="直接连接符 2"/>
              <p:cNvCxnSpPr>
                <a:cxnSpLocks/>
              </p:cNvCxnSpPr>
              <p:nvPr/>
            </p:nvCxnSpPr>
            <p:spPr>
              <a:xfrm flipV="1">
                <a:off x="1378857" y="3771092"/>
                <a:ext cx="957943" cy="568679"/>
              </a:xfrm>
              <a:prstGeom prst="line">
                <a:avLst/>
              </a:prstGeom>
              <a:ln w="57150" cap="rnd">
                <a:solidFill>
                  <a:schemeClr val="accent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>
                <a:cxnSpLocks/>
              </p:cNvCxnSpPr>
              <p:nvPr/>
            </p:nvCxnSpPr>
            <p:spPr>
              <a:xfrm flipV="1">
                <a:off x="2336800" y="3771092"/>
                <a:ext cx="1147119" cy="1"/>
              </a:xfrm>
              <a:prstGeom prst="line">
                <a:avLst/>
              </a:prstGeom>
              <a:ln w="57150" cap="rnd">
                <a:solidFill>
                  <a:schemeClr val="accent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3705114" y="3451493"/>
              <a:ext cx="2390675" cy="692479"/>
              <a:chOff x="1378857" y="3771092"/>
              <a:chExt cx="2105062" cy="568679"/>
            </a:xfrm>
          </p:grpSpPr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V="1">
                <a:off x="1378857" y="3771092"/>
                <a:ext cx="957943" cy="568679"/>
              </a:xfrm>
              <a:prstGeom prst="line">
                <a:avLst/>
              </a:prstGeom>
              <a:ln w="57150" cap="rnd">
                <a:solidFill>
                  <a:schemeClr val="accent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cxnSpLocks/>
              </p:cNvCxnSpPr>
              <p:nvPr/>
            </p:nvCxnSpPr>
            <p:spPr>
              <a:xfrm flipV="1">
                <a:off x="2336800" y="3771092"/>
                <a:ext cx="1147119" cy="1"/>
              </a:xfrm>
              <a:prstGeom prst="line">
                <a:avLst/>
              </a:prstGeom>
              <a:ln w="57150" cap="rnd">
                <a:solidFill>
                  <a:schemeClr val="accent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6095232" y="2762207"/>
              <a:ext cx="2390675" cy="692479"/>
              <a:chOff x="1378857" y="3771092"/>
              <a:chExt cx="2105062" cy="568679"/>
            </a:xfrm>
          </p:grpSpPr>
          <p:cxnSp>
            <p:nvCxnSpPr>
              <p:cNvPr id="20" name="直接连接符 19"/>
              <p:cNvCxnSpPr>
                <a:cxnSpLocks/>
              </p:cNvCxnSpPr>
              <p:nvPr/>
            </p:nvCxnSpPr>
            <p:spPr>
              <a:xfrm flipV="1">
                <a:off x="1378857" y="3771092"/>
                <a:ext cx="957943" cy="568679"/>
              </a:xfrm>
              <a:prstGeom prst="line">
                <a:avLst/>
              </a:prstGeom>
              <a:ln w="57150" cap="rnd">
                <a:solidFill>
                  <a:schemeClr val="accent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cxnSpLocks/>
              </p:cNvCxnSpPr>
              <p:nvPr/>
            </p:nvCxnSpPr>
            <p:spPr>
              <a:xfrm flipV="1">
                <a:off x="2336800" y="3771092"/>
                <a:ext cx="1147119" cy="1"/>
              </a:xfrm>
              <a:prstGeom prst="line">
                <a:avLst/>
              </a:prstGeom>
              <a:ln w="57150" cap="rnd">
                <a:solidFill>
                  <a:schemeClr val="accent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8501832" y="2072921"/>
              <a:ext cx="2390675" cy="692479"/>
              <a:chOff x="1378857" y="3771092"/>
              <a:chExt cx="2105062" cy="568679"/>
            </a:xfrm>
          </p:grpSpPr>
          <p:cxnSp>
            <p:nvCxnSpPr>
              <p:cNvPr id="23" name="直接连接符 22"/>
              <p:cNvCxnSpPr>
                <a:cxnSpLocks/>
              </p:cNvCxnSpPr>
              <p:nvPr/>
            </p:nvCxnSpPr>
            <p:spPr>
              <a:xfrm flipV="1">
                <a:off x="1378857" y="3771092"/>
                <a:ext cx="957943" cy="568679"/>
              </a:xfrm>
              <a:prstGeom prst="line">
                <a:avLst/>
              </a:prstGeom>
              <a:ln w="57150" cap="rnd">
                <a:solidFill>
                  <a:schemeClr val="accent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cxnSpLocks/>
              </p:cNvCxnSpPr>
              <p:nvPr/>
            </p:nvCxnSpPr>
            <p:spPr>
              <a:xfrm flipV="1">
                <a:off x="2336800" y="3771092"/>
                <a:ext cx="1147119" cy="1"/>
              </a:xfrm>
              <a:prstGeom prst="line">
                <a:avLst/>
              </a:prstGeom>
              <a:ln w="57150" cap="rnd">
                <a:solidFill>
                  <a:schemeClr val="accent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3588539" y="3933308"/>
              <a:ext cx="421330" cy="421330"/>
              <a:chOff x="3283590" y="2455656"/>
              <a:chExt cx="421330" cy="42133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283590" y="2455656"/>
                <a:ext cx="421330" cy="42133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加号 26"/>
              <p:cNvSpPr/>
              <p:nvPr/>
            </p:nvSpPr>
            <p:spPr>
              <a:xfrm>
                <a:off x="3366641" y="2538707"/>
                <a:ext cx="255228" cy="255228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880946" y="3240828"/>
              <a:ext cx="421330" cy="421330"/>
              <a:chOff x="3283590" y="2455656"/>
              <a:chExt cx="421330" cy="42133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283590" y="2455656"/>
                <a:ext cx="421330" cy="42133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加号 29"/>
              <p:cNvSpPr/>
              <p:nvPr/>
            </p:nvSpPr>
            <p:spPr>
              <a:xfrm>
                <a:off x="3366641" y="2538707"/>
                <a:ext cx="255228" cy="255228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8291167" y="2508000"/>
              <a:ext cx="421330" cy="421330"/>
              <a:chOff x="3283590" y="2455656"/>
              <a:chExt cx="421330" cy="42133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3283590" y="2455656"/>
                <a:ext cx="421330" cy="42133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加号 32"/>
              <p:cNvSpPr/>
              <p:nvPr/>
            </p:nvSpPr>
            <p:spPr>
              <a:xfrm>
                <a:off x="3366641" y="2538707"/>
                <a:ext cx="255228" cy="255228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1682066" y="3829041"/>
            <a:ext cx="2241974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新的关卡</a:t>
            </a:r>
          </a:p>
        </p:txBody>
      </p:sp>
      <p:sp>
        <p:nvSpPr>
          <p:cNvPr id="39" name="矩形 38"/>
          <p:cNvSpPr/>
          <p:nvPr/>
        </p:nvSpPr>
        <p:spPr>
          <a:xfrm>
            <a:off x="4767364" y="2739432"/>
            <a:ext cx="1401298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新的恐龙</a:t>
            </a:r>
          </a:p>
        </p:txBody>
      </p:sp>
      <p:sp>
        <p:nvSpPr>
          <p:cNvPr id="42" name="矩形 41"/>
          <p:cNvSpPr/>
          <p:nvPr/>
        </p:nvSpPr>
        <p:spPr>
          <a:xfrm>
            <a:off x="6668490" y="4161452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新的防御塔</a:t>
            </a:r>
          </a:p>
        </p:txBody>
      </p:sp>
      <p:sp>
        <p:nvSpPr>
          <p:cNvPr id="45" name="矩形 44"/>
          <p:cNvSpPr/>
          <p:nvPr/>
        </p:nvSpPr>
        <p:spPr>
          <a:xfrm>
            <a:off x="9077908" y="3363861"/>
            <a:ext cx="2241974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游戏道具</a:t>
            </a:r>
          </a:p>
        </p:txBody>
      </p:sp>
      <p:sp>
        <p:nvSpPr>
          <p:cNvPr id="54" name="椭圆 45"/>
          <p:cNvSpPr/>
          <p:nvPr/>
        </p:nvSpPr>
        <p:spPr>
          <a:xfrm>
            <a:off x="3182760" y="3927681"/>
            <a:ext cx="459844" cy="830060"/>
          </a:xfrm>
          <a:custGeom>
            <a:avLst/>
            <a:gdLst>
              <a:gd name="T0" fmla="*/ 91 w 142"/>
              <a:gd name="T1" fmla="*/ 61 h 256"/>
              <a:gd name="T2" fmla="*/ 90 w 142"/>
              <a:gd name="T3" fmla="*/ 61 h 256"/>
              <a:gd name="T4" fmla="*/ 104 w 142"/>
              <a:gd name="T5" fmla="*/ 33 h 256"/>
              <a:gd name="T6" fmla="*/ 71 w 142"/>
              <a:gd name="T7" fmla="*/ 0 h 256"/>
              <a:gd name="T8" fmla="*/ 38 w 142"/>
              <a:gd name="T9" fmla="*/ 33 h 256"/>
              <a:gd name="T10" fmla="*/ 52 w 142"/>
              <a:gd name="T11" fmla="*/ 61 h 256"/>
              <a:gd name="T12" fmla="*/ 51 w 142"/>
              <a:gd name="T13" fmla="*/ 61 h 256"/>
              <a:gd name="T14" fmla="*/ 0 w 142"/>
              <a:gd name="T15" fmla="*/ 116 h 256"/>
              <a:gd name="T16" fmla="*/ 0 w 142"/>
              <a:gd name="T17" fmla="*/ 141 h 256"/>
              <a:gd name="T18" fmla="*/ 16 w 142"/>
              <a:gd name="T19" fmla="*/ 156 h 256"/>
              <a:gd name="T20" fmla="*/ 31 w 142"/>
              <a:gd name="T21" fmla="*/ 141 h 256"/>
              <a:gd name="T22" fmla="*/ 31 w 142"/>
              <a:gd name="T23" fmla="*/ 116 h 256"/>
              <a:gd name="T24" fmla="*/ 36 w 142"/>
              <a:gd name="T25" fmla="*/ 101 h 256"/>
              <a:gd name="T26" fmla="*/ 36 w 142"/>
              <a:gd name="T27" fmla="*/ 241 h 256"/>
              <a:gd name="T28" fmla="*/ 51 w 142"/>
              <a:gd name="T29" fmla="*/ 256 h 256"/>
              <a:gd name="T30" fmla="*/ 67 w 142"/>
              <a:gd name="T31" fmla="*/ 241 h 256"/>
              <a:gd name="T32" fmla="*/ 67 w 142"/>
              <a:gd name="T33" fmla="*/ 177 h 256"/>
              <a:gd name="T34" fmla="*/ 75 w 142"/>
              <a:gd name="T35" fmla="*/ 177 h 256"/>
              <a:gd name="T36" fmla="*/ 75 w 142"/>
              <a:gd name="T37" fmla="*/ 241 h 256"/>
              <a:gd name="T38" fmla="*/ 91 w 142"/>
              <a:gd name="T39" fmla="*/ 256 h 256"/>
              <a:gd name="T40" fmla="*/ 106 w 142"/>
              <a:gd name="T41" fmla="*/ 241 h 256"/>
              <a:gd name="T42" fmla="*/ 106 w 142"/>
              <a:gd name="T43" fmla="*/ 101 h 256"/>
              <a:gd name="T44" fmla="*/ 111 w 142"/>
              <a:gd name="T45" fmla="*/ 116 h 256"/>
              <a:gd name="T46" fmla="*/ 111 w 142"/>
              <a:gd name="T47" fmla="*/ 141 h 256"/>
              <a:gd name="T48" fmla="*/ 126 w 142"/>
              <a:gd name="T49" fmla="*/ 156 h 256"/>
              <a:gd name="T50" fmla="*/ 142 w 142"/>
              <a:gd name="T51" fmla="*/ 141 h 256"/>
              <a:gd name="T52" fmla="*/ 142 w 142"/>
              <a:gd name="T53" fmla="*/ 116 h 256"/>
              <a:gd name="T54" fmla="*/ 91 w 142"/>
              <a:gd name="T55" fmla="*/ 61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2" h="256">
                <a:moveTo>
                  <a:pt x="91" y="61"/>
                </a:moveTo>
                <a:cubicBezTo>
                  <a:pt x="90" y="61"/>
                  <a:pt x="90" y="61"/>
                  <a:pt x="90" y="61"/>
                </a:cubicBezTo>
                <a:cubicBezTo>
                  <a:pt x="99" y="55"/>
                  <a:pt x="104" y="45"/>
                  <a:pt x="104" y="33"/>
                </a:cubicBezTo>
                <a:cubicBezTo>
                  <a:pt x="104" y="15"/>
                  <a:pt x="89" y="0"/>
                  <a:pt x="71" y="0"/>
                </a:cubicBezTo>
                <a:cubicBezTo>
                  <a:pt x="53" y="0"/>
                  <a:pt x="38" y="15"/>
                  <a:pt x="38" y="33"/>
                </a:cubicBezTo>
                <a:cubicBezTo>
                  <a:pt x="38" y="45"/>
                  <a:pt x="43" y="55"/>
                  <a:pt x="52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23" y="61"/>
                  <a:pt x="0" y="85"/>
                  <a:pt x="0" y="116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9"/>
                  <a:pt x="7" y="156"/>
                  <a:pt x="16" y="156"/>
                </a:cubicBezTo>
                <a:cubicBezTo>
                  <a:pt x="24" y="156"/>
                  <a:pt x="31" y="149"/>
                  <a:pt x="31" y="141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1" y="110"/>
                  <a:pt x="33" y="105"/>
                  <a:pt x="36" y="101"/>
                </a:cubicBezTo>
                <a:cubicBezTo>
                  <a:pt x="36" y="241"/>
                  <a:pt x="36" y="241"/>
                  <a:pt x="36" y="241"/>
                </a:cubicBezTo>
                <a:cubicBezTo>
                  <a:pt x="36" y="249"/>
                  <a:pt x="43" y="256"/>
                  <a:pt x="51" y="256"/>
                </a:cubicBezTo>
                <a:cubicBezTo>
                  <a:pt x="60" y="256"/>
                  <a:pt x="67" y="249"/>
                  <a:pt x="67" y="241"/>
                </a:cubicBezTo>
                <a:cubicBezTo>
                  <a:pt x="67" y="177"/>
                  <a:pt x="67" y="177"/>
                  <a:pt x="67" y="177"/>
                </a:cubicBezTo>
                <a:cubicBezTo>
                  <a:pt x="75" y="177"/>
                  <a:pt x="75" y="177"/>
                  <a:pt x="75" y="177"/>
                </a:cubicBezTo>
                <a:cubicBezTo>
                  <a:pt x="75" y="241"/>
                  <a:pt x="75" y="241"/>
                  <a:pt x="75" y="241"/>
                </a:cubicBezTo>
                <a:cubicBezTo>
                  <a:pt x="75" y="249"/>
                  <a:pt x="82" y="256"/>
                  <a:pt x="91" y="256"/>
                </a:cubicBezTo>
                <a:cubicBezTo>
                  <a:pt x="99" y="256"/>
                  <a:pt x="106" y="249"/>
                  <a:pt x="106" y="241"/>
                </a:cubicBezTo>
                <a:cubicBezTo>
                  <a:pt x="106" y="101"/>
                  <a:pt x="106" y="101"/>
                  <a:pt x="106" y="101"/>
                </a:cubicBezTo>
                <a:cubicBezTo>
                  <a:pt x="109" y="105"/>
                  <a:pt x="111" y="110"/>
                  <a:pt x="111" y="116"/>
                </a:cubicBezTo>
                <a:cubicBezTo>
                  <a:pt x="111" y="141"/>
                  <a:pt x="111" y="141"/>
                  <a:pt x="111" y="141"/>
                </a:cubicBezTo>
                <a:cubicBezTo>
                  <a:pt x="111" y="149"/>
                  <a:pt x="118" y="156"/>
                  <a:pt x="126" y="156"/>
                </a:cubicBezTo>
                <a:cubicBezTo>
                  <a:pt x="135" y="156"/>
                  <a:pt x="142" y="149"/>
                  <a:pt x="142" y="141"/>
                </a:cubicBezTo>
                <a:cubicBezTo>
                  <a:pt x="142" y="116"/>
                  <a:pt x="142" y="116"/>
                  <a:pt x="142" y="116"/>
                </a:cubicBezTo>
                <a:cubicBezTo>
                  <a:pt x="142" y="85"/>
                  <a:pt x="119" y="61"/>
                  <a:pt x="91" y="6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椭圆 46"/>
          <p:cNvSpPr/>
          <p:nvPr/>
        </p:nvSpPr>
        <p:spPr>
          <a:xfrm>
            <a:off x="5192362" y="3331392"/>
            <a:ext cx="390342" cy="830060"/>
          </a:xfrm>
          <a:custGeom>
            <a:avLst/>
            <a:gdLst>
              <a:gd name="connsiteX0" fmla="*/ 59298 w 159012"/>
              <a:gd name="connsiteY0" fmla="*/ 82550 h 338138"/>
              <a:gd name="connsiteX1" fmla="*/ 105677 w 159012"/>
              <a:gd name="connsiteY1" fmla="*/ 82550 h 338138"/>
              <a:gd name="connsiteX2" fmla="*/ 117603 w 159012"/>
              <a:gd name="connsiteY2" fmla="*/ 93090 h 338138"/>
              <a:gd name="connsiteX3" fmla="*/ 117603 w 159012"/>
              <a:gd name="connsiteY3" fmla="*/ 94407 h 338138"/>
              <a:gd name="connsiteX4" fmla="*/ 117603 w 159012"/>
              <a:gd name="connsiteY4" fmla="*/ 132614 h 338138"/>
              <a:gd name="connsiteX5" fmla="*/ 122903 w 159012"/>
              <a:gd name="connsiteY5" fmla="*/ 143153 h 338138"/>
              <a:gd name="connsiteX6" fmla="*/ 156031 w 159012"/>
              <a:gd name="connsiteY6" fmla="*/ 180042 h 338138"/>
              <a:gd name="connsiteX7" fmla="*/ 156031 w 159012"/>
              <a:gd name="connsiteY7" fmla="*/ 195852 h 338138"/>
              <a:gd name="connsiteX8" fmla="*/ 152055 w 159012"/>
              <a:gd name="connsiteY8" fmla="*/ 199804 h 338138"/>
              <a:gd name="connsiteX9" fmla="*/ 145430 w 159012"/>
              <a:gd name="connsiteY9" fmla="*/ 202439 h 338138"/>
              <a:gd name="connsiteX10" fmla="*/ 137479 w 159012"/>
              <a:gd name="connsiteY10" fmla="*/ 199804 h 338138"/>
              <a:gd name="connsiteX11" fmla="*/ 117603 w 159012"/>
              <a:gd name="connsiteY11" fmla="*/ 178725 h 338138"/>
              <a:gd name="connsiteX12" fmla="*/ 117603 w 159012"/>
              <a:gd name="connsiteY12" fmla="*/ 195852 h 338138"/>
              <a:gd name="connsiteX13" fmla="*/ 117603 w 159012"/>
              <a:gd name="connsiteY13" fmla="*/ 197169 h 338138"/>
              <a:gd name="connsiteX14" fmla="*/ 128203 w 159012"/>
              <a:gd name="connsiteY14" fmla="*/ 222201 h 338138"/>
              <a:gd name="connsiteX15" fmla="*/ 136154 w 159012"/>
              <a:gd name="connsiteY15" fmla="*/ 251185 h 338138"/>
              <a:gd name="connsiteX16" fmla="*/ 145430 w 159012"/>
              <a:gd name="connsiteY16" fmla="*/ 314424 h 338138"/>
              <a:gd name="connsiteX17" fmla="*/ 129529 w 159012"/>
              <a:gd name="connsiteY17" fmla="*/ 336821 h 338138"/>
              <a:gd name="connsiteX18" fmla="*/ 128203 w 159012"/>
              <a:gd name="connsiteY18" fmla="*/ 336821 h 338138"/>
              <a:gd name="connsiteX19" fmla="*/ 122903 w 159012"/>
              <a:gd name="connsiteY19" fmla="*/ 338138 h 338138"/>
              <a:gd name="connsiteX20" fmla="*/ 107002 w 159012"/>
              <a:gd name="connsiteY20" fmla="*/ 323646 h 338138"/>
              <a:gd name="connsiteX21" fmla="*/ 101701 w 159012"/>
              <a:gd name="connsiteY21" fmla="*/ 270947 h 338138"/>
              <a:gd name="connsiteX22" fmla="*/ 95076 w 159012"/>
              <a:gd name="connsiteY22" fmla="*/ 244598 h 338138"/>
              <a:gd name="connsiteX23" fmla="*/ 83150 w 159012"/>
              <a:gd name="connsiteY23" fmla="*/ 215614 h 338138"/>
              <a:gd name="connsiteX24" fmla="*/ 50022 w 159012"/>
              <a:gd name="connsiteY24" fmla="*/ 318376 h 338138"/>
              <a:gd name="connsiteX25" fmla="*/ 32796 w 159012"/>
              <a:gd name="connsiteY25" fmla="*/ 331551 h 338138"/>
              <a:gd name="connsiteX26" fmla="*/ 27495 w 159012"/>
              <a:gd name="connsiteY26" fmla="*/ 330233 h 338138"/>
              <a:gd name="connsiteX27" fmla="*/ 24845 w 159012"/>
              <a:gd name="connsiteY27" fmla="*/ 330233 h 338138"/>
              <a:gd name="connsiteX28" fmla="*/ 14244 w 159012"/>
              <a:gd name="connsiteY28" fmla="*/ 321011 h 338138"/>
              <a:gd name="connsiteX29" fmla="*/ 12919 w 159012"/>
              <a:gd name="connsiteY29" fmla="*/ 307836 h 338138"/>
              <a:gd name="connsiteX30" fmla="*/ 48697 w 159012"/>
              <a:gd name="connsiteY30" fmla="*/ 198487 h 338138"/>
              <a:gd name="connsiteX31" fmla="*/ 48697 w 159012"/>
              <a:gd name="connsiteY31" fmla="*/ 197169 h 338138"/>
              <a:gd name="connsiteX32" fmla="*/ 48697 w 159012"/>
              <a:gd name="connsiteY32" fmla="*/ 155011 h 338138"/>
              <a:gd name="connsiteX33" fmla="*/ 27495 w 159012"/>
              <a:gd name="connsiteY33" fmla="*/ 197169 h 338138"/>
              <a:gd name="connsiteX34" fmla="*/ 18219 w 159012"/>
              <a:gd name="connsiteY34" fmla="*/ 202439 h 338138"/>
              <a:gd name="connsiteX35" fmla="*/ 12919 w 159012"/>
              <a:gd name="connsiteY35" fmla="*/ 202439 h 338138"/>
              <a:gd name="connsiteX36" fmla="*/ 6293 w 159012"/>
              <a:gd name="connsiteY36" fmla="*/ 199804 h 338138"/>
              <a:gd name="connsiteX37" fmla="*/ 993 w 159012"/>
              <a:gd name="connsiteY37" fmla="*/ 193217 h 338138"/>
              <a:gd name="connsiteX38" fmla="*/ 993 w 159012"/>
              <a:gd name="connsiteY38" fmla="*/ 185312 h 338138"/>
              <a:gd name="connsiteX39" fmla="*/ 46047 w 159012"/>
              <a:gd name="connsiteY39" fmla="*/ 90455 h 338138"/>
              <a:gd name="connsiteX40" fmla="*/ 59298 w 159012"/>
              <a:gd name="connsiteY40" fmla="*/ 82550 h 338138"/>
              <a:gd name="connsiteX41" fmla="*/ 85393 w 159012"/>
              <a:gd name="connsiteY41" fmla="*/ 0 h 338138"/>
              <a:gd name="connsiteX42" fmla="*/ 120318 w 159012"/>
              <a:gd name="connsiteY42" fmla="*/ 36513 h 338138"/>
              <a:gd name="connsiteX43" fmla="*/ 85393 w 159012"/>
              <a:gd name="connsiteY43" fmla="*/ 73026 h 338138"/>
              <a:gd name="connsiteX44" fmla="*/ 50468 w 159012"/>
              <a:gd name="connsiteY44" fmla="*/ 36513 h 338138"/>
              <a:gd name="connsiteX45" fmla="*/ 85393 w 159012"/>
              <a:gd name="connsiteY45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9012" h="338138">
                <a:moveTo>
                  <a:pt x="59298" y="82550"/>
                </a:moveTo>
                <a:cubicBezTo>
                  <a:pt x="59298" y="82550"/>
                  <a:pt x="59298" y="82550"/>
                  <a:pt x="105677" y="82550"/>
                </a:cubicBezTo>
                <a:cubicBezTo>
                  <a:pt x="112302" y="82550"/>
                  <a:pt x="117603" y="86502"/>
                  <a:pt x="117603" y="93090"/>
                </a:cubicBezTo>
                <a:cubicBezTo>
                  <a:pt x="117603" y="93090"/>
                  <a:pt x="117603" y="93090"/>
                  <a:pt x="117603" y="94407"/>
                </a:cubicBezTo>
                <a:cubicBezTo>
                  <a:pt x="117603" y="94407"/>
                  <a:pt x="117603" y="94407"/>
                  <a:pt x="117603" y="132614"/>
                </a:cubicBezTo>
                <a:cubicBezTo>
                  <a:pt x="118928" y="135249"/>
                  <a:pt x="120253" y="140518"/>
                  <a:pt x="122903" y="143153"/>
                </a:cubicBezTo>
                <a:cubicBezTo>
                  <a:pt x="122903" y="143153"/>
                  <a:pt x="122903" y="143153"/>
                  <a:pt x="156031" y="180042"/>
                </a:cubicBezTo>
                <a:cubicBezTo>
                  <a:pt x="160006" y="183995"/>
                  <a:pt x="160006" y="190582"/>
                  <a:pt x="156031" y="195852"/>
                </a:cubicBezTo>
                <a:cubicBezTo>
                  <a:pt x="156031" y="195852"/>
                  <a:pt x="156031" y="195852"/>
                  <a:pt x="152055" y="199804"/>
                </a:cubicBezTo>
                <a:cubicBezTo>
                  <a:pt x="150730" y="201122"/>
                  <a:pt x="148080" y="202439"/>
                  <a:pt x="145430" y="202439"/>
                </a:cubicBezTo>
                <a:cubicBezTo>
                  <a:pt x="141455" y="202439"/>
                  <a:pt x="138804" y="201122"/>
                  <a:pt x="137479" y="199804"/>
                </a:cubicBezTo>
                <a:cubicBezTo>
                  <a:pt x="137479" y="199804"/>
                  <a:pt x="137479" y="199804"/>
                  <a:pt x="117603" y="178725"/>
                </a:cubicBezTo>
                <a:cubicBezTo>
                  <a:pt x="117603" y="178725"/>
                  <a:pt x="117603" y="178725"/>
                  <a:pt x="117603" y="195852"/>
                </a:cubicBezTo>
                <a:cubicBezTo>
                  <a:pt x="117603" y="195852"/>
                  <a:pt x="117603" y="195852"/>
                  <a:pt x="117603" y="197169"/>
                </a:cubicBezTo>
                <a:cubicBezTo>
                  <a:pt x="117603" y="197169"/>
                  <a:pt x="117603" y="197169"/>
                  <a:pt x="128203" y="222201"/>
                </a:cubicBezTo>
                <a:cubicBezTo>
                  <a:pt x="132179" y="230106"/>
                  <a:pt x="136154" y="243281"/>
                  <a:pt x="136154" y="251185"/>
                </a:cubicBezTo>
                <a:cubicBezTo>
                  <a:pt x="136154" y="251185"/>
                  <a:pt x="136154" y="251185"/>
                  <a:pt x="145430" y="314424"/>
                </a:cubicBezTo>
                <a:cubicBezTo>
                  <a:pt x="146755" y="324963"/>
                  <a:pt x="140129" y="334186"/>
                  <a:pt x="129529" y="336821"/>
                </a:cubicBezTo>
                <a:cubicBezTo>
                  <a:pt x="129529" y="336821"/>
                  <a:pt x="129529" y="336821"/>
                  <a:pt x="128203" y="336821"/>
                </a:cubicBezTo>
                <a:cubicBezTo>
                  <a:pt x="126878" y="338138"/>
                  <a:pt x="124228" y="338138"/>
                  <a:pt x="122903" y="338138"/>
                </a:cubicBezTo>
                <a:cubicBezTo>
                  <a:pt x="114952" y="338138"/>
                  <a:pt x="108327" y="331551"/>
                  <a:pt x="107002" y="323646"/>
                </a:cubicBezTo>
                <a:cubicBezTo>
                  <a:pt x="107002" y="323646"/>
                  <a:pt x="107002" y="323646"/>
                  <a:pt x="101701" y="270947"/>
                </a:cubicBezTo>
                <a:cubicBezTo>
                  <a:pt x="101701" y="263043"/>
                  <a:pt x="97726" y="251185"/>
                  <a:pt x="95076" y="244598"/>
                </a:cubicBezTo>
                <a:cubicBezTo>
                  <a:pt x="95076" y="244598"/>
                  <a:pt x="95076" y="244598"/>
                  <a:pt x="83150" y="215614"/>
                </a:cubicBezTo>
                <a:cubicBezTo>
                  <a:pt x="83150" y="215614"/>
                  <a:pt x="83150" y="215614"/>
                  <a:pt x="50022" y="318376"/>
                </a:cubicBezTo>
                <a:cubicBezTo>
                  <a:pt x="47372" y="326281"/>
                  <a:pt x="40746" y="331551"/>
                  <a:pt x="32796" y="331551"/>
                </a:cubicBezTo>
                <a:cubicBezTo>
                  <a:pt x="30145" y="331551"/>
                  <a:pt x="28820" y="331551"/>
                  <a:pt x="27495" y="330233"/>
                </a:cubicBezTo>
                <a:cubicBezTo>
                  <a:pt x="27495" y="330233"/>
                  <a:pt x="27495" y="330233"/>
                  <a:pt x="24845" y="330233"/>
                </a:cubicBezTo>
                <a:cubicBezTo>
                  <a:pt x="20870" y="328916"/>
                  <a:pt x="16894" y="326281"/>
                  <a:pt x="14244" y="321011"/>
                </a:cubicBezTo>
                <a:cubicBezTo>
                  <a:pt x="11594" y="317059"/>
                  <a:pt x="11594" y="313106"/>
                  <a:pt x="12919" y="307836"/>
                </a:cubicBezTo>
                <a:cubicBezTo>
                  <a:pt x="12919" y="307836"/>
                  <a:pt x="12919" y="307836"/>
                  <a:pt x="48697" y="198487"/>
                </a:cubicBezTo>
                <a:cubicBezTo>
                  <a:pt x="48697" y="197169"/>
                  <a:pt x="48697" y="197169"/>
                  <a:pt x="48697" y="197169"/>
                </a:cubicBezTo>
                <a:cubicBezTo>
                  <a:pt x="48697" y="197169"/>
                  <a:pt x="48697" y="197169"/>
                  <a:pt x="48697" y="155011"/>
                </a:cubicBezTo>
                <a:cubicBezTo>
                  <a:pt x="48697" y="155011"/>
                  <a:pt x="48697" y="155011"/>
                  <a:pt x="27495" y="197169"/>
                </a:cubicBezTo>
                <a:cubicBezTo>
                  <a:pt x="26170" y="201122"/>
                  <a:pt x="22195" y="202439"/>
                  <a:pt x="18219" y="202439"/>
                </a:cubicBezTo>
                <a:cubicBezTo>
                  <a:pt x="16894" y="202439"/>
                  <a:pt x="14244" y="202439"/>
                  <a:pt x="12919" y="202439"/>
                </a:cubicBezTo>
                <a:cubicBezTo>
                  <a:pt x="12919" y="202439"/>
                  <a:pt x="12919" y="202439"/>
                  <a:pt x="6293" y="199804"/>
                </a:cubicBezTo>
                <a:cubicBezTo>
                  <a:pt x="3643" y="198487"/>
                  <a:pt x="2318" y="195852"/>
                  <a:pt x="993" y="193217"/>
                </a:cubicBezTo>
                <a:cubicBezTo>
                  <a:pt x="-332" y="190582"/>
                  <a:pt x="-332" y="187947"/>
                  <a:pt x="993" y="185312"/>
                </a:cubicBezTo>
                <a:cubicBezTo>
                  <a:pt x="993" y="185312"/>
                  <a:pt x="993" y="185312"/>
                  <a:pt x="46047" y="90455"/>
                </a:cubicBezTo>
                <a:cubicBezTo>
                  <a:pt x="48697" y="85185"/>
                  <a:pt x="53997" y="82550"/>
                  <a:pt x="59298" y="82550"/>
                </a:cubicBezTo>
                <a:close/>
                <a:moveTo>
                  <a:pt x="85393" y="0"/>
                </a:moveTo>
                <a:cubicBezTo>
                  <a:pt x="104682" y="0"/>
                  <a:pt x="120318" y="16347"/>
                  <a:pt x="120318" y="36513"/>
                </a:cubicBezTo>
                <a:cubicBezTo>
                  <a:pt x="120318" y="56679"/>
                  <a:pt x="104682" y="73026"/>
                  <a:pt x="85393" y="73026"/>
                </a:cubicBezTo>
                <a:cubicBezTo>
                  <a:pt x="66104" y="73026"/>
                  <a:pt x="50468" y="56679"/>
                  <a:pt x="50468" y="36513"/>
                </a:cubicBezTo>
                <a:cubicBezTo>
                  <a:pt x="50468" y="16347"/>
                  <a:pt x="66104" y="0"/>
                  <a:pt x="8539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椭圆 47"/>
          <p:cNvSpPr/>
          <p:nvPr/>
        </p:nvSpPr>
        <p:spPr>
          <a:xfrm>
            <a:off x="7021727" y="2734433"/>
            <a:ext cx="802222" cy="830060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8"/>
          <p:cNvSpPr/>
          <p:nvPr/>
        </p:nvSpPr>
        <p:spPr>
          <a:xfrm>
            <a:off x="9327771" y="2143106"/>
            <a:ext cx="679653" cy="830060"/>
          </a:xfrm>
          <a:custGeom>
            <a:avLst/>
            <a:gdLst>
              <a:gd name="connsiteX0" fmla="*/ 257144 w 271667"/>
              <a:gd name="connsiteY0" fmla="*/ 19113 h 331787"/>
              <a:gd name="connsiteX1" fmla="*/ 267707 w 271667"/>
              <a:gd name="connsiteY1" fmla="*/ 24066 h 331787"/>
              <a:gd name="connsiteX2" fmla="*/ 267707 w 271667"/>
              <a:gd name="connsiteY2" fmla="*/ 46517 h 331787"/>
              <a:gd name="connsiteX3" fmla="*/ 199047 w 271667"/>
              <a:gd name="connsiteY3" fmla="*/ 115193 h 331787"/>
              <a:gd name="connsiteX4" fmla="*/ 188484 w 271667"/>
              <a:gd name="connsiteY4" fmla="*/ 144249 h 331787"/>
              <a:gd name="connsiteX5" fmla="*/ 188484 w 271667"/>
              <a:gd name="connsiteY5" fmla="*/ 331787 h 331787"/>
              <a:gd name="connsiteX6" fmla="*/ 146232 w 271667"/>
              <a:gd name="connsiteY6" fmla="*/ 331787 h 331787"/>
              <a:gd name="connsiteX7" fmla="*/ 146232 w 271667"/>
              <a:gd name="connsiteY7" fmla="*/ 207642 h 331787"/>
              <a:gd name="connsiteX8" fmla="*/ 126427 w 271667"/>
              <a:gd name="connsiteY8" fmla="*/ 207642 h 331787"/>
              <a:gd name="connsiteX9" fmla="*/ 126427 w 271667"/>
              <a:gd name="connsiteY9" fmla="*/ 331787 h 331787"/>
              <a:gd name="connsiteX10" fmla="*/ 84175 w 271667"/>
              <a:gd name="connsiteY10" fmla="*/ 331787 h 331787"/>
              <a:gd name="connsiteX11" fmla="*/ 84175 w 271667"/>
              <a:gd name="connsiteY11" fmla="*/ 144249 h 331787"/>
              <a:gd name="connsiteX12" fmla="*/ 73612 w 271667"/>
              <a:gd name="connsiteY12" fmla="*/ 113873 h 331787"/>
              <a:gd name="connsiteX13" fmla="*/ 4952 w 271667"/>
              <a:gd name="connsiteY13" fmla="*/ 45197 h 331787"/>
              <a:gd name="connsiteX14" fmla="*/ 4952 w 271667"/>
              <a:gd name="connsiteY14" fmla="*/ 24066 h 331787"/>
              <a:gd name="connsiteX15" fmla="*/ 26078 w 271667"/>
              <a:gd name="connsiteY15" fmla="*/ 25386 h 331787"/>
              <a:gd name="connsiteX16" fmla="*/ 76252 w 271667"/>
              <a:gd name="connsiteY16" fmla="*/ 74252 h 331787"/>
              <a:gd name="connsiteX17" fmla="*/ 92097 w 271667"/>
              <a:gd name="connsiteY17" fmla="*/ 82176 h 331787"/>
              <a:gd name="connsiteX18" fmla="*/ 128861 w 271667"/>
              <a:gd name="connsiteY18" fmla="*/ 82176 h 331787"/>
              <a:gd name="connsiteX19" fmla="*/ 135559 w 271667"/>
              <a:gd name="connsiteY19" fmla="*/ 82176 h 331787"/>
              <a:gd name="connsiteX20" fmla="*/ 136462 w 271667"/>
              <a:gd name="connsiteY20" fmla="*/ 82550 h 331787"/>
              <a:gd name="connsiteX21" fmla="*/ 137365 w 271667"/>
              <a:gd name="connsiteY21" fmla="*/ 82176 h 331787"/>
              <a:gd name="connsiteX22" fmla="*/ 150477 w 271667"/>
              <a:gd name="connsiteY22" fmla="*/ 82176 h 331787"/>
              <a:gd name="connsiteX23" fmla="*/ 179242 w 271667"/>
              <a:gd name="connsiteY23" fmla="*/ 82176 h 331787"/>
              <a:gd name="connsiteX24" fmla="*/ 199047 w 271667"/>
              <a:gd name="connsiteY24" fmla="*/ 74252 h 331787"/>
              <a:gd name="connsiteX25" fmla="*/ 246581 w 271667"/>
              <a:gd name="connsiteY25" fmla="*/ 24066 h 331787"/>
              <a:gd name="connsiteX26" fmla="*/ 257144 w 271667"/>
              <a:gd name="connsiteY26" fmla="*/ 19113 h 331787"/>
              <a:gd name="connsiteX27" fmla="*/ 136462 w 271667"/>
              <a:gd name="connsiteY27" fmla="*/ 0 h 331787"/>
              <a:gd name="connsiteX28" fmla="*/ 177737 w 271667"/>
              <a:gd name="connsiteY28" fmla="*/ 41275 h 331787"/>
              <a:gd name="connsiteX29" fmla="*/ 165648 w 271667"/>
              <a:gd name="connsiteY29" fmla="*/ 70461 h 331787"/>
              <a:gd name="connsiteX30" fmla="*/ 137365 w 271667"/>
              <a:gd name="connsiteY30" fmla="*/ 82176 h 331787"/>
              <a:gd name="connsiteX31" fmla="*/ 135559 w 271667"/>
              <a:gd name="connsiteY31" fmla="*/ 82176 h 331787"/>
              <a:gd name="connsiteX32" fmla="*/ 107276 w 271667"/>
              <a:gd name="connsiteY32" fmla="*/ 70461 h 331787"/>
              <a:gd name="connsiteX33" fmla="*/ 95187 w 271667"/>
              <a:gd name="connsiteY33" fmla="*/ 41275 h 331787"/>
              <a:gd name="connsiteX34" fmla="*/ 136462 w 271667"/>
              <a:gd name="connsiteY34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1667" h="331787">
                <a:moveTo>
                  <a:pt x="257144" y="19113"/>
                </a:moveTo>
                <a:cubicBezTo>
                  <a:pt x="260775" y="19113"/>
                  <a:pt x="264406" y="20764"/>
                  <a:pt x="267707" y="24066"/>
                </a:cubicBezTo>
                <a:cubicBezTo>
                  <a:pt x="272988" y="30669"/>
                  <a:pt x="272988" y="41235"/>
                  <a:pt x="267707" y="46517"/>
                </a:cubicBezTo>
                <a:cubicBezTo>
                  <a:pt x="267707" y="46517"/>
                  <a:pt x="267707" y="46517"/>
                  <a:pt x="199047" y="115193"/>
                </a:cubicBezTo>
                <a:cubicBezTo>
                  <a:pt x="199047" y="115193"/>
                  <a:pt x="188484" y="125759"/>
                  <a:pt x="188484" y="144249"/>
                </a:cubicBezTo>
                <a:cubicBezTo>
                  <a:pt x="188484" y="144249"/>
                  <a:pt x="188484" y="144249"/>
                  <a:pt x="188484" y="331787"/>
                </a:cubicBezTo>
                <a:cubicBezTo>
                  <a:pt x="188484" y="331787"/>
                  <a:pt x="188484" y="331787"/>
                  <a:pt x="146232" y="331787"/>
                </a:cubicBezTo>
                <a:cubicBezTo>
                  <a:pt x="146232" y="331787"/>
                  <a:pt x="146232" y="331787"/>
                  <a:pt x="146232" y="207642"/>
                </a:cubicBezTo>
                <a:cubicBezTo>
                  <a:pt x="146232" y="207642"/>
                  <a:pt x="146232" y="207642"/>
                  <a:pt x="126427" y="207642"/>
                </a:cubicBezTo>
                <a:cubicBezTo>
                  <a:pt x="126427" y="207642"/>
                  <a:pt x="126427" y="207642"/>
                  <a:pt x="126427" y="331787"/>
                </a:cubicBezTo>
                <a:cubicBezTo>
                  <a:pt x="126427" y="331787"/>
                  <a:pt x="126427" y="331787"/>
                  <a:pt x="84175" y="331787"/>
                </a:cubicBezTo>
                <a:cubicBezTo>
                  <a:pt x="84175" y="331787"/>
                  <a:pt x="84175" y="331787"/>
                  <a:pt x="84175" y="144249"/>
                </a:cubicBezTo>
                <a:cubicBezTo>
                  <a:pt x="84175" y="125759"/>
                  <a:pt x="73612" y="115193"/>
                  <a:pt x="73612" y="113873"/>
                </a:cubicBezTo>
                <a:cubicBezTo>
                  <a:pt x="73612" y="113873"/>
                  <a:pt x="73612" y="113873"/>
                  <a:pt x="4952" y="45197"/>
                </a:cubicBezTo>
                <a:cubicBezTo>
                  <a:pt x="-1650" y="41235"/>
                  <a:pt x="-1650" y="30669"/>
                  <a:pt x="4952" y="24066"/>
                </a:cubicBezTo>
                <a:cubicBezTo>
                  <a:pt x="11554" y="20104"/>
                  <a:pt x="22117" y="20104"/>
                  <a:pt x="26078" y="25386"/>
                </a:cubicBezTo>
                <a:cubicBezTo>
                  <a:pt x="26078" y="25386"/>
                  <a:pt x="26078" y="25386"/>
                  <a:pt x="76252" y="74252"/>
                </a:cubicBezTo>
                <a:cubicBezTo>
                  <a:pt x="80213" y="79535"/>
                  <a:pt x="86815" y="82176"/>
                  <a:pt x="92097" y="82176"/>
                </a:cubicBezTo>
                <a:cubicBezTo>
                  <a:pt x="92097" y="82176"/>
                  <a:pt x="92097" y="82176"/>
                  <a:pt x="128861" y="82176"/>
                </a:cubicBezTo>
                <a:lnTo>
                  <a:pt x="135559" y="82176"/>
                </a:lnTo>
                <a:lnTo>
                  <a:pt x="136462" y="82550"/>
                </a:lnTo>
                <a:lnTo>
                  <a:pt x="137365" y="82176"/>
                </a:lnTo>
                <a:lnTo>
                  <a:pt x="150477" y="82176"/>
                </a:lnTo>
                <a:cubicBezTo>
                  <a:pt x="158817" y="82176"/>
                  <a:pt x="168349" y="82176"/>
                  <a:pt x="179242" y="82176"/>
                </a:cubicBezTo>
                <a:cubicBezTo>
                  <a:pt x="185843" y="82176"/>
                  <a:pt x="192445" y="79535"/>
                  <a:pt x="199047" y="74252"/>
                </a:cubicBezTo>
                <a:cubicBezTo>
                  <a:pt x="199047" y="74252"/>
                  <a:pt x="199047" y="74252"/>
                  <a:pt x="246581" y="24066"/>
                </a:cubicBezTo>
                <a:cubicBezTo>
                  <a:pt x="249882" y="20764"/>
                  <a:pt x="253513" y="19113"/>
                  <a:pt x="257144" y="19113"/>
                </a:cubicBezTo>
                <a:close/>
                <a:moveTo>
                  <a:pt x="136462" y="0"/>
                </a:moveTo>
                <a:cubicBezTo>
                  <a:pt x="159258" y="0"/>
                  <a:pt x="177737" y="18479"/>
                  <a:pt x="177737" y="41275"/>
                </a:cubicBezTo>
                <a:cubicBezTo>
                  <a:pt x="177737" y="52673"/>
                  <a:pt x="173118" y="62992"/>
                  <a:pt x="165648" y="70461"/>
                </a:cubicBezTo>
                <a:lnTo>
                  <a:pt x="137365" y="82176"/>
                </a:lnTo>
                <a:lnTo>
                  <a:pt x="135559" y="82176"/>
                </a:lnTo>
                <a:lnTo>
                  <a:pt x="107276" y="70461"/>
                </a:lnTo>
                <a:cubicBezTo>
                  <a:pt x="99807" y="62992"/>
                  <a:pt x="95187" y="52673"/>
                  <a:pt x="95187" y="41275"/>
                </a:cubicBezTo>
                <a:cubicBezTo>
                  <a:pt x="95187" y="18479"/>
                  <a:pt x="113666" y="0"/>
                  <a:pt x="1364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1816116" y="394109"/>
            <a:ext cx="2967694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改进方向</a:t>
            </a:r>
          </a:p>
        </p:txBody>
      </p:sp>
    </p:spTree>
    <p:extLst>
      <p:ext uri="{BB962C8B-B14F-4D97-AF65-F5344CB8AC3E}">
        <p14:creationId xmlns:p14="http://schemas.microsoft.com/office/powerpoint/2010/main" val="17529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51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90959" y="229964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b="1" dirty="0">
                <a:solidFill>
                  <a:schemeClr val="accent1"/>
                </a:solidFill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83421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44230" y="0"/>
            <a:ext cx="3947770" cy="48514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709105" y="1722816"/>
            <a:ext cx="4440139" cy="672421"/>
            <a:chOff x="1451102" y="1732450"/>
            <a:chExt cx="4440139" cy="672421"/>
          </a:xfrm>
        </p:grpSpPr>
        <p:grpSp>
          <p:nvGrpSpPr>
            <p:cNvPr id="4" name="组合 3"/>
            <p:cNvGrpSpPr/>
            <p:nvPr/>
          </p:nvGrpSpPr>
          <p:grpSpPr>
            <a:xfrm>
              <a:off x="1451102" y="1732450"/>
              <a:ext cx="2289222" cy="461665"/>
              <a:chOff x="5906988" y="1950164"/>
              <a:chExt cx="2289222" cy="46166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780438" y="1950164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项目动机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01.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09105" y="2593551"/>
            <a:ext cx="4440139" cy="672421"/>
            <a:chOff x="1451102" y="1732450"/>
            <a:chExt cx="4440139" cy="672421"/>
          </a:xfrm>
        </p:grpSpPr>
        <p:grpSp>
          <p:nvGrpSpPr>
            <p:cNvPr id="45" name="组合 44"/>
            <p:cNvGrpSpPr/>
            <p:nvPr/>
          </p:nvGrpSpPr>
          <p:grpSpPr>
            <a:xfrm>
              <a:off x="1451102" y="1732450"/>
              <a:ext cx="2289222" cy="461665"/>
              <a:chOff x="5906988" y="1950164"/>
              <a:chExt cx="2289222" cy="461665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6780438" y="1950164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竞品情况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02.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09105" y="3464286"/>
            <a:ext cx="4440139" cy="672421"/>
            <a:chOff x="1451102" y="1732450"/>
            <a:chExt cx="4440139" cy="672421"/>
          </a:xfrm>
        </p:grpSpPr>
        <p:grpSp>
          <p:nvGrpSpPr>
            <p:cNvPr id="50" name="组合 49"/>
            <p:cNvGrpSpPr/>
            <p:nvPr/>
          </p:nvGrpSpPr>
          <p:grpSpPr>
            <a:xfrm>
              <a:off x="1451102" y="1732450"/>
              <a:ext cx="2289222" cy="461665"/>
              <a:chOff x="5906988" y="1950164"/>
              <a:chExt cx="2289222" cy="461665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6780438" y="1950164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功能介绍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03.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709105" y="4335021"/>
            <a:ext cx="4440139" cy="672421"/>
            <a:chOff x="1451102" y="1732450"/>
            <a:chExt cx="4440139" cy="672421"/>
          </a:xfrm>
        </p:grpSpPr>
        <p:grpSp>
          <p:nvGrpSpPr>
            <p:cNvPr id="55" name="组合 54"/>
            <p:cNvGrpSpPr/>
            <p:nvPr/>
          </p:nvGrpSpPr>
          <p:grpSpPr>
            <a:xfrm>
              <a:off x="1451102" y="1732450"/>
              <a:ext cx="2289222" cy="461665"/>
              <a:chOff x="5906988" y="1950164"/>
              <a:chExt cx="2289222" cy="46166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780438" y="1950164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技术介绍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04.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 rot="5400000">
            <a:off x="5582997" y="285241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CONTENT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36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342001" y="2263775"/>
            <a:ext cx="5661144" cy="1833734"/>
            <a:chOff x="5342001" y="2263775"/>
            <a:chExt cx="5661144" cy="1833734"/>
          </a:xfrm>
        </p:grpSpPr>
        <p:sp>
          <p:nvSpPr>
            <p:cNvPr id="3" name="矩形 2"/>
            <p:cNvSpPr/>
            <p:nvPr/>
          </p:nvSpPr>
          <p:spPr>
            <a:xfrm>
              <a:off x="8561451" y="3014507"/>
              <a:ext cx="2441694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项目动机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01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42001" y="3826794"/>
              <a:ext cx="5661144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83636" y="5137152"/>
            <a:ext cx="5818726" cy="400110"/>
            <a:chOff x="3169316" y="5137953"/>
            <a:chExt cx="5818726" cy="400110"/>
          </a:xfrm>
        </p:grpSpPr>
        <p:sp>
          <p:nvSpPr>
            <p:cNvPr id="6" name="矩形 5"/>
            <p:cNvSpPr/>
            <p:nvPr/>
          </p:nvSpPr>
          <p:spPr>
            <a:xfrm>
              <a:off x="3169316" y="5137953"/>
              <a:ext cx="1787670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发现问题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184845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用户画像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200373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项目目标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455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stCxn id="2" idx="6"/>
          </p:cNvCxnSpPr>
          <p:nvPr/>
        </p:nvCxnSpPr>
        <p:spPr>
          <a:xfrm>
            <a:off x="2605202" y="3543300"/>
            <a:ext cx="958679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1092200" y="2786799"/>
            <a:ext cx="1513002" cy="151300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48098" y="3112691"/>
            <a:ext cx="861218" cy="861218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91802" y="3112691"/>
            <a:ext cx="861218" cy="86121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935505" y="3112691"/>
            <a:ext cx="861218" cy="861218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20431" y="4079443"/>
            <a:ext cx="2241974" cy="3961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lvl="0" algn="r">
              <a:lnSpc>
                <a:spcPct val="12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轻松的游戏体验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401424" y="4136664"/>
            <a:ext cx="22419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zh-CN" altLang="en-US" dirty="0"/>
              <a:t>简洁的界面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245127" y="4136664"/>
            <a:ext cx="22419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zh-CN" altLang="en-US" dirty="0"/>
              <a:t>需要一定策略的游戏</a:t>
            </a:r>
          </a:p>
        </p:txBody>
      </p:sp>
      <p:sp>
        <p:nvSpPr>
          <p:cNvPr id="17" name="矩形 16"/>
          <p:cNvSpPr/>
          <p:nvPr/>
        </p:nvSpPr>
        <p:spPr>
          <a:xfrm>
            <a:off x="998381" y="3330934"/>
            <a:ext cx="1700640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发现问题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557719" y="4537144"/>
            <a:ext cx="2241974" cy="110414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对于一些忙碌了一天的人，想要玩游戏放松一下，但是又不想被繁琐的养成，复杂的游戏逻辑所困扰</a:t>
            </a:r>
          </a:p>
        </p:txBody>
      </p:sp>
      <p:sp>
        <p:nvSpPr>
          <p:cNvPr id="19" name="矩形 18"/>
          <p:cNvSpPr/>
          <p:nvPr/>
        </p:nvSpPr>
        <p:spPr>
          <a:xfrm>
            <a:off x="6401423" y="4537144"/>
            <a:ext cx="2241974" cy="8456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游戏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简洁，只显示必要的游戏元素，可以直观的了解一局游戏的情况</a:t>
            </a:r>
          </a:p>
        </p:txBody>
      </p:sp>
      <p:sp>
        <p:nvSpPr>
          <p:cNvPr id="20" name="矩形 19"/>
          <p:cNvSpPr/>
          <p:nvPr/>
        </p:nvSpPr>
        <p:spPr>
          <a:xfrm>
            <a:off x="9245127" y="4537144"/>
            <a:ext cx="2241974" cy="8456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在游戏中通过自己的布防策略、游戏经济管理，取得胜利，获得成就感</a:t>
            </a:r>
          </a:p>
        </p:txBody>
      </p:sp>
      <p:sp>
        <p:nvSpPr>
          <p:cNvPr id="24" name="椭圆 20"/>
          <p:cNvSpPr/>
          <p:nvPr/>
        </p:nvSpPr>
        <p:spPr>
          <a:xfrm>
            <a:off x="4441418" y="3306011"/>
            <a:ext cx="474578" cy="474578"/>
          </a:xfrm>
          <a:custGeom>
            <a:avLst/>
            <a:gdLst>
              <a:gd name="connsiteX0" fmla="*/ 102452 w 338138"/>
              <a:gd name="connsiteY0" fmla="*/ 116974 h 338138"/>
              <a:gd name="connsiteX1" fmla="*/ 158700 w 338138"/>
              <a:gd name="connsiteY1" fmla="*/ 150395 h 338138"/>
              <a:gd name="connsiteX2" fmla="*/ 169165 w 338138"/>
              <a:gd name="connsiteY2" fmla="*/ 147721 h 338138"/>
              <a:gd name="connsiteX3" fmla="*/ 183554 w 338138"/>
              <a:gd name="connsiteY3" fmla="*/ 154406 h 338138"/>
              <a:gd name="connsiteX4" fmla="*/ 238495 w 338138"/>
              <a:gd name="connsiteY4" fmla="*/ 122321 h 338138"/>
              <a:gd name="connsiteX5" fmla="*/ 246343 w 338138"/>
              <a:gd name="connsiteY5" fmla="*/ 123658 h 338138"/>
              <a:gd name="connsiteX6" fmla="*/ 243727 w 338138"/>
              <a:gd name="connsiteY6" fmla="*/ 130342 h 338138"/>
              <a:gd name="connsiteX7" fmla="*/ 188787 w 338138"/>
              <a:gd name="connsiteY7" fmla="*/ 163763 h 338138"/>
              <a:gd name="connsiteX8" fmla="*/ 190095 w 338138"/>
              <a:gd name="connsiteY8" fmla="*/ 169111 h 338138"/>
              <a:gd name="connsiteX9" fmla="*/ 169165 w 338138"/>
              <a:gd name="connsiteY9" fmla="*/ 190500 h 338138"/>
              <a:gd name="connsiteX10" fmla="*/ 148235 w 338138"/>
              <a:gd name="connsiteY10" fmla="*/ 169111 h 338138"/>
              <a:gd name="connsiteX11" fmla="*/ 91987 w 338138"/>
              <a:gd name="connsiteY11" fmla="*/ 135690 h 338138"/>
              <a:gd name="connsiteX12" fmla="*/ 88063 w 338138"/>
              <a:gd name="connsiteY12" fmla="*/ 120984 h 338138"/>
              <a:gd name="connsiteX13" fmla="*/ 102452 w 338138"/>
              <a:gd name="connsiteY13" fmla="*/ 116974 h 338138"/>
              <a:gd name="connsiteX14" fmla="*/ 159317 w 338138"/>
              <a:gd name="connsiteY14" fmla="*/ 22225 h 338138"/>
              <a:gd name="connsiteX15" fmla="*/ 22225 w 338138"/>
              <a:gd name="connsiteY15" fmla="*/ 158580 h 338138"/>
              <a:gd name="connsiteX16" fmla="*/ 43316 w 338138"/>
              <a:gd name="connsiteY16" fmla="*/ 158580 h 338138"/>
              <a:gd name="connsiteX17" fmla="*/ 43316 w 338138"/>
              <a:gd name="connsiteY17" fmla="*/ 179558 h 338138"/>
              <a:gd name="connsiteX18" fmla="*/ 22225 w 338138"/>
              <a:gd name="connsiteY18" fmla="*/ 179558 h 338138"/>
              <a:gd name="connsiteX19" fmla="*/ 159317 w 338138"/>
              <a:gd name="connsiteY19" fmla="*/ 315913 h 338138"/>
              <a:gd name="connsiteX20" fmla="*/ 159317 w 338138"/>
              <a:gd name="connsiteY20" fmla="*/ 294936 h 338138"/>
              <a:gd name="connsiteX21" fmla="*/ 180408 w 338138"/>
              <a:gd name="connsiteY21" fmla="*/ 294936 h 338138"/>
              <a:gd name="connsiteX22" fmla="*/ 180408 w 338138"/>
              <a:gd name="connsiteY22" fmla="*/ 315913 h 338138"/>
              <a:gd name="connsiteX23" fmla="*/ 317500 w 338138"/>
              <a:gd name="connsiteY23" fmla="*/ 179558 h 338138"/>
              <a:gd name="connsiteX24" fmla="*/ 296409 w 338138"/>
              <a:gd name="connsiteY24" fmla="*/ 179558 h 338138"/>
              <a:gd name="connsiteX25" fmla="*/ 296409 w 338138"/>
              <a:gd name="connsiteY25" fmla="*/ 158580 h 338138"/>
              <a:gd name="connsiteX26" fmla="*/ 317500 w 338138"/>
              <a:gd name="connsiteY26" fmla="*/ 158580 h 338138"/>
              <a:gd name="connsiteX27" fmla="*/ 180408 w 338138"/>
              <a:gd name="connsiteY27" fmla="*/ 22225 h 338138"/>
              <a:gd name="connsiteX28" fmla="*/ 180408 w 338138"/>
              <a:gd name="connsiteY28" fmla="*/ 43202 h 338138"/>
              <a:gd name="connsiteX29" fmla="*/ 159317 w 338138"/>
              <a:gd name="connsiteY29" fmla="*/ 43202 h 338138"/>
              <a:gd name="connsiteX30" fmla="*/ 159317 w 338138"/>
              <a:gd name="connsiteY30" fmla="*/ 22225 h 338138"/>
              <a:gd name="connsiteX31" fmla="*/ 169069 w 338138"/>
              <a:gd name="connsiteY31" fmla="*/ 0 h 338138"/>
              <a:gd name="connsiteX32" fmla="*/ 338138 w 338138"/>
              <a:gd name="connsiteY32" fmla="*/ 169069 h 338138"/>
              <a:gd name="connsiteX33" fmla="*/ 169069 w 338138"/>
              <a:gd name="connsiteY33" fmla="*/ 338138 h 338138"/>
              <a:gd name="connsiteX34" fmla="*/ 0 w 338138"/>
              <a:gd name="connsiteY34" fmla="*/ 169069 h 338138"/>
              <a:gd name="connsiteX35" fmla="*/ 169069 w 338138"/>
              <a:gd name="connsiteY35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8138" h="338138">
                <a:moveTo>
                  <a:pt x="102452" y="116974"/>
                </a:moveTo>
                <a:cubicBezTo>
                  <a:pt x="158700" y="150395"/>
                  <a:pt x="158700" y="150395"/>
                  <a:pt x="158700" y="150395"/>
                </a:cubicBezTo>
                <a:cubicBezTo>
                  <a:pt x="162624" y="149058"/>
                  <a:pt x="165241" y="147721"/>
                  <a:pt x="169165" y="147721"/>
                </a:cubicBezTo>
                <a:cubicBezTo>
                  <a:pt x="174397" y="147721"/>
                  <a:pt x="179630" y="150395"/>
                  <a:pt x="183554" y="154406"/>
                </a:cubicBezTo>
                <a:cubicBezTo>
                  <a:pt x="238495" y="122321"/>
                  <a:pt x="238495" y="122321"/>
                  <a:pt x="238495" y="122321"/>
                </a:cubicBezTo>
                <a:cubicBezTo>
                  <a:pt x="241111" y="119648"/>
                  <a:pt x="245035" y="120984"/>
                  <a:pt x="246343" y="123658"/>
                </a:cubicBezTo>
                <a:cubicBezTo>
                  <a:pt x="247651" y="126332"/>
                  <a:pt x="246343" y="129006"/>
                  <a:pt x="243727" y="130342"/>
                </a:cubicBezTo>
                <a:cubicBezTo>
                  <a:pt x="188787" y="163763"/>
                  <a:pt x="188787" y="163763"/>
                  <a:pt x="188787" y="163763"/>
                </a:cubicBezTo>
                <a:cubicBezTo>
                  <a:pt x="190095" y="165100"/>
                  <a:pt x="190095" y="167774"/>
                  <a:pt x="190095" y="169111"/>
                </a:cubicBezTo>
                <a:cubicBezTo>
                  <a:pt x="190095" y="181142"/>
                  <a:pt x="180938" y="190500"/>
                  <a:pt x="169165" y="190500"/>
                </a:cubicBezTo>
                <a:cubicBezTo>
                  <a:pt x="157392" y="190500"/>
                  <a:pt x="148235" y="181142"/>
                  <a:pt x="148235" y="169111"/>
                </a:cubicBezTo>
                <a:cubicBezTo>
                  <a:pt x="91987" y="135690"/>
                  <a:pt x="91987" y="135690"/>
                  <a:pt x="91987" y="135690"/>
                </a:cubicBezTo>
                <a:cubicBezTo>
                  <a:pt x="86754" y="133016"/>
                  <a:pt x="84138" y="126332"/>
                  <a:pt x="88063" y="120984"/>
                </a:cubicBezTo>
                <a:cubicBezTo>
                  <a:pt x="90679" y="115637"/>
                  <a:pt x="97219" y="114300"/>
                  <a:pt x="102452" y="116974"/>
                </a:cubicBezTo>
                <a:close/>
                <a:moveTo>
                  <a:pt x="159317" y="22225"/>
                </a:moveTo>
                <a:cubicBezTo>
                  <a:pt x="86817" y="27469"/>
                  <a:pt x="27498" y="86469"/>
                  <a:pt x="22225" y="158580"/>
                </a:cubicBezTo>
                <a:cubicBezTo>
                  <a:pt x="22225" y="158580"/>
                  <a:pt x="22225" y="158580"/>
                  <a:pt x="43316" y="158580"/>
                </a:cubicBezTo>
                <a:cubicBezTo>
                  <a:pt x="43316" y="158580"/>
                  <a:pt x="43316" y="158580"/>
                  <a:pt x="43316" y="179558"/>
                </a:cubicBezTo>
                <a:cubicBezTo>
                  <a:pt x="43316" y="179558"/>
                  <a:pt x="43316" y="179558"/>
                  <a:pt x="22225" y="179558"/>
                </a:cubicBezTo>
                <a:cubicBezTo>
                  <a:pt x="27498" y="251669"/>
                  <a:pt x="86817" y="310669"/>
                  <a:pt x="159317" y="315913"/>
                </a:cubicBezTo>
                <a:cubicBezTo>
                  <a:pt x="159317" y="315913"/>
                  <a:pt x="159317" y="315913"/>
                  <a:pt x="159317" y="294936"/>
                </a:cubicBezTo>
                <a:cubicBezTo>
                  <a:pt x="159317" y="294936"/>
                  <a:pt x="159317" y="294936"/>
                  <a:pt x="180408" y="294936"/>
                </a:cubicBezTo>
                <a:cubicBezTo>
                  <a:pt x="180408" y="294936"/>
                  <a:pt x="180408" y="294936"/>
                  <a:pt x="180408" y="315913"/>
                </a:cubicBezTo>
                <a:cubicBezTo>
                  <a:pt x="252909" y="310669"/>
                  <a:pt x="312227" y="251669"/>
                  <a:pt x="317500" y="179558"/>
                </a:cubicBezTo>
                <a:cubicBezTo>
                  <a:pt x="317500" y="179558"/>
                  <a:pt x="317500" y="179558"/>
                  <a:pt x="296409" y="179558"/>
                </a:cubicBezTo>
                <a:cubicBezTo>
                  <a:pt x="296409" y="179558"/>
                  <a:pt x="296409" y="179558"/>
                  <a:pt x="296409" y="158580"/>
                </a:cubicBezTo>
                <a:cubicBezTo>
                  <a:pt x="296409" y="158580"/>
                  <a:pt x="296409" y="158580"/>
                  <a:pt x="317500" y="158580"/>
                </a:cubicBezTo>
                <a:cubicBezTo>
                  <a:pt x="312227" y="86469"/>
                  <a:pt x="252909" y="27469"/>
                  <a:pt x="180408" y="22225"/>
                </a:cubicBezTo>
                <a:cubicBezTo>
                  <a:pt x="180408" y="22225"/>
                  <a:pt x="180408" y="22225"/>
                  <a:pt x="180408" y="43202"/>
                </a:cubicBezTo>
                <a:cubicBezTo>
                  <a:pt x="180408" y="43202"/>
                  <a:pt x="180408" y="43202"/>
                  <a:pt x="159317" y="43202"/>
                </a:cubicBezTo>
                <a:cubicBezTo>
                  <a:pt x="159317" y="43202"/>
                  <a:pt x="159317" y="43202"/>
                  <a:pt x="159317" y="22225"/>
                </a:cubicBezTo>
                <a:close/>
                <a:moveTo>
                  <a:pt x="169069" y="0"/>
                </a:moveTo>
                <a:cubicBezTo>
                  <a:pt x="262443" y="0"/>
                  <a:pt x="338138" y="75695"/>
                  <a:pt x="338138" y="169069"/>
                </a:cubicBezTo>
                <a:cubicBezTo>
                  <a:pt x="338138" y="262443"/>
                  <a:pt x="262443" y="338138"/>
                  <a:pt x="169069" y="338138"/>
                </a:cubicBezTo>
                <a:cubicBezTo>
                  <a:pt x="75695" y="338138"/>
                  <a:pt x="0" y="262443"/>
                  <a:pt x="0" y="169069"/>
                </a:cubicBezTo>
                <a:cubicBezTo>
                  <a:pt x="0" y="75695"/>
                  <a:pt x="75695" y="0"/>
                  <a:pt x="169069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21"/>
          <p:cNvSpPr/>
          <p:nvPr/>
        </p:nvSpPr>
        <p:spPr>
          <a:xfrm>
            <a:off x="7285121" y="3329081"/>
            <a:ext cx="474578" cy="428439"/>
          </a:xfrm>
          <a:custGeom>
            <a:avLst/>
            <a:gdLst>
              <a:gd name="connsiteX0" fmla="*/ 168018 w 337624"/>
              <a:gd name="connsiteY0" fmla="*/ 203200 h 304800"/>
              <a:gd name="connsiteX1" fmla="*/ 148174 w 337624"/>
              <a:gd name="connsiteY1" fmla="*/ 223838 h 304800"/>
              <a:gd name="connsiteX2" fmla="*/ 168018 w 337624"/>
              <a:gd name="connsiteY2" fmla="*/ 244476 h 304800"/>
              <a:gd name="connsiteX3" fmla="*/ 187862 w 337624"/>
              <a:gd name="connsiteY3" fmla="*/ 223838 h 304800"/>
              <a:gd name="connsiteX4" fmla="*/ 168018 w 337624"/>
              <a:gd name="connsiteY4" fmla="*/ 203200 h 304800"/>
              <a:gd name="connsiteX5" fmla="*/ 168018 w 337624"/>
              <a:gd name="connsiteY5" fmla="*/ 80963 h 304800"/>
              <a:gd name="connsiteX6" fmla="*/ 148174 w 337624"/>
              <a:gd name="connsiteY6" fmla="*/ 100857 h 304800"/>
              <a:gd name="connsiteX7" fmla="*/ 148174 w 337624"/>
              <a:gd name="connsiteY7" fmla="*/ 165844 h 304800"/>
              <a:gd name="connsiteX8" fmla="*/ 168018 w 337624"/>
              <a:gd name="connsiteY8" fmla="*/ 185738 h 304800"/>
              <a:gd name="connsiteX9" fmla="*/ 187862 w 337624"/>
              <a:gd name="connsiteY9" fmla="*/ 165844 h 304800"/>
              <a:gd name="connsiteX10" fmla="*/ 187862 w 337624"/>
              <a:gd name="connsiteY10" fmla="*/ 100857 h 304800"/>
              <a:gd name="connsiteX11" fmla="*/ 168018 w 337624"/>
              <a:gd name="connsiteY11" fmla="*/ 80963 h 304800"/>
              <a:gd name="connsiteX12" fmla="*/ 168018 w 337624"/>
              <a:gd name="connsiteY12" fmla="*/ 25400 h 304800"/>
              <a:gd name="connsiteX13" fmla="*/ 195698 w 337624"/>
              <a:gd name="connsiteY13" fmla="*/ 41192 h 304800"/>
              <a:gd name="connsiteX14" fmla="*/ 305097 w 337624"/>
              <a:gd name="connsiteY14" fmla="*/ 232022 h 304800"/>
              <a:gd name="connsiteX15" fmla="*/ 305097 w 337624"/>
              <a:gd name="connsiteY15" fmla="*/ 263607 h 304800"/>
              <a:gd name="connsiteX16" fmla="*/ 277418 w 337624"/>
              <a:gd name="connsiteY16" fmla="*/ 279400 h 304800"/>
              <a:gd name="connsiteX17" fmla="*/ 58618 w 337624"/>
              <a:gd name="connsiteY17" fmla="*/ 279400 h 304800"/>
              <a:gd name="connsiteX18" fmla="*/ 30939 w 337624"/>
              <a:gd name="connsiteY18" fmla="*/ 263607 h 304800"/>
              <a:gd name="connsiteX19" fmla="*/ 30939 w 337624"/>
              <a:gd name="connsiteY19" fmla="*/ 232022 h 304800"/>
              <a:gd name="connsiteX20" fmla="*/ 140338 w 337624"/>
              <a:gd name="connsiteY20" fmla="*/ 41192 h 304800"/>
              <a:gd name="connsiteX21" fmla="*/ 168018 w 337624"/>
              <a:gd name="connsiteY21" fmla="*/ 25400 h 304800"/>
              <a:gd name="connsiteX22" fmla="*/ 168812 w 337624"/>
              <a:gd name="connsiteY22" fmla="*/ 15875 h 304800"/>
              <a:gd name="connsiteX23" fmla="*/ 134592 w 337624"/>
              <a:gd name="connsiteY23" fmla="*/ 34253 h 304800"/>
              <a:gd name="connsiteX24" fmla="*/ 21404 w 337624"/>
              <a:gd name="connsiteY24" fmla="*/ 231165 h 304800"/>
              <a:gd name="connsiteX25" fmla="*/ 21404 w 337624"/>
              <a:gd name="connsiteY25" fmla="*/ 270547 h 304800"/>
              <a:gd name="connsiteX26" fmla="*/ 55624 w 337624"/>
              <a:gd name="connsiteY26" fmla="*/ 288925 h 304800"/>
              <a:gd name="connsiteX27" fmla="*/ 281999 w 337624"/>
              <a:gd name="connsiteY27" fmla="*/ 288925 h 304800"/>
              <a:gd name="connsiteX28" fmla="*/ 316219 w 337624"/>
              <a:gd name="connsiteY28" fmla="*/ 270547 h 304800"/>
              <a:gd name="connsiteX29" fmla="*/ 316219 w 337624"/>
              <a:gd name="connsiteY29" fmla="*/ 231165 h 304800"/>
              <a:gd name="connsiteX30" fmla="*/ 203031 w 337624"/>
              <a:gd name="connsiteY30" fmla="*/ 34253 h 304800"/>
              <a:gd name="connsiteX31" fmla="*/ 168812 w 337624"/>
              <a:gd name="connsiteY31" fmla="*/ 15875 h 304800"/>
              <a:gd name="connsiteX32" fmla="*/ 168812 w 337624"/>
              <a:gd name="connsiteY32" fmla="*/ 0 h 304800"/>
              <a:gd name="connsiteX33" fmla="*/ 216291 w 337624"/>
              <a:gd name="connsiteY33" fmla="*/ 26276 h 304800"/>
              <a:gd name="connsiteX34" fmla="*/ 329711 w 337624"/>
              <a:gd name="connsiteY34" fmla="*/ 223345 h 304800"/>
              <a:gd name="connsiteX35" fmla="*/ 329711 w 337624"/>
              <a:gd name="connsiteY35" fmla="*/ 278524 h 304800"/>
              <a:gd name="connsiteX36" fmla="*/ 282233 w 337624"/>
              <a:gd name="connsiteY36" fmla="*/ 304800 h 304800"/>
              <a:gd name="connsiteX37" fmla="*/ 55391 w 337624"/>
              <a:gd name="connsiteY37" fmla="*/ 304800 h 304800"/>
              <a:gd name="connsiteX38" fmla="*/ 7913 w 337624"/>
              <a:gd name="connsiteY38" fmla="*/ 278524 h 304800"/>
              <a:gd name="connsiteX39" fmla="*/ 7913 w 337624"/>
              <a:gd name="connsiteY39" fmla="*/ 223345 h 304800"/>
              <a:gd name="connsiteX40" fmla="*/ 121333 w 337624"/>
              <a:gd name="connsiteY40" fmla="*/ 26276 h 304800"/>
              <a:gd name="connsiteX41" fmla="*/ 168812 w 337624"/>
              <a:gd name="connsiteY4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624" h="304800">
                <a:moveTo>
                  <a:pt x="168018" y="203200"/>
                </a:moveTo>
                <a:cubicBezTo>
                  <a:pt x="157058" y="203200"/>
                  <a:pt x="148174" y="212440"/>
                  <a:pt x="148174" y="223838"/>
                </a:cubicBezTo>
                <a:cubicBezTo>
                  <a:pt x="148174" y="235236"/>
                  <a:pt x="157058" y="244476"/>
                  <a:pt x="168018" y="244476"/>
                </a:cubicBezTo>
                <a:cubicBezTo>
                  <a:pt x="178978" y="244476"/>
                  <a:pt x="187862" y="235236"/>
                  <a:pt x="187862" y="223838"/>
                </a:cubicBezTo>
                <a:cubicBezTo>
                  <a:pt x="187862" y="212440"/>
                  <a:pt x="178978" y="203200"/>
                  <a:pt x="168018" y="203200"/>
                </a:cubicBezTo>
                <a:close/>
                <a:moveTo>
                  <a:pt x="168018" y="80963"/>
                </a:moveTo>
                <a:cubicBezTo>
                  <a:pt x="157435" y="80963"/>
                  <a:pt x="148174" y="90247"/>
                  <a:pt x="148174" y="100857"/>
                </a:cubicBezTo>
                <a:lnTo>
                  <a:pt x="148174" y="165844"/>
                </a:lnTo>
                <a:cubicBezTo>
                  <a:pt x="148174" y="177780"/>
                  <a:pt x="157435" y="185738"/>
                  <a:pt x="168018" y="185738"/>
                </a:cubicBezTo>
                <a:cubicBezTo>
                  <a:pt x="178602" y="185738"/>
                  <a:pt x="187862" y="177780"/>
                  <a:pt x="187862" y="165844"/>
                </a:cubicBezTo>
                <a:cubicBezTo>
                  <a:pt x="187862" y="165844"/>
                  <a:pt x="187862" y="165844"/>
                  <a:pt x="187862" y="100857"/>
                </a:cubicBezTo>
                <a:cubicBezTo>
                  <a:pt x="187862" y="90247"/>
                  <a:pt x="178602" y="80963"/>
                  <a:pt x="168018" y="80963"/>
                </a:cubicBezTo>
                <a:close/>
                <a:moveTo>
                  <a:pt x="168018" y="25400"/>
                </a:moveTo>
                <a:cubicBezTo>
                  <a:pt x="179881" y="25400"/>
                  <a:pt x="190425" y="31980"/>
                  <a:pt x="195698" y="41192"/>
                </a:cubicBezTo>
                <a:cubicBezTo>
                  <a:pt x="195698" y="41192"/>
                  <a:pt x="195698" y="41192"/>
                  <a:pt x="305097" y="232022"/>
                </a:cubicBezTo>
                <a:cubicBezTo>
                  <a:pt x="311687" y="241234"/>
                  <a:pt x="311687" y="253079"/>
                  <a:pt x="305097" y="263607"/>
                </a:cubicBezTo>
                <a:cubicBezTo>
                  <a:pt x="299825" y="274136"/>
                  <a:pt x="289280" y="279400"/>
                  <a:pt x="277418" y="279400"/>
                </a:cubicBezTo>
                <a:cubicBezTo>
                  <a:pt x="277418" y="279400"/>
                  <a:pt x="277418" y="279400"/>
                  <a:pt x="58618" y="279400"/>
                </a:cubicBezTo>
                <a:cubicBezTo>
                  <a:pt x="46756" y="279400"/>
                  <a:pt x="36211" y="274136"/>
                  <a:pt x="30939" y="263607"/>
                </a:cubicBezTo>
                <a:cubicBezTo>
                  <a:pt x="24349" y="253079"/>
                  <a:pt x="24349" y="241234"/>
                  <a:pt x="30939" y="232022"/>
                </a:cubicBezTo>
                <a:cubicBezTo>
                  <a:pt x="30939" y="232022"/>
                  <a:pt x="30939" y="232022"/>
                  <a:pt x="140338" y="41192"/>
                </a:cubicBezTo>
                <a:cubicBezTo>
                  <a:pt x="145611" y="31980"/>
                  <a:pt x="156156" y="25400"/>
                  <a:pt x="168018" y="25400"/>
                </a:cubicBezTo>
                <a:close/>
                <a:moveTo>
                  <a:pt x="168812" y="15875"/>
                </a:moveTo>
                <a:cubicBezTo>
                  <a:pt x="154334" y="15875"/>
                  <a:pt x="142489" y="22438"/>
                  <a:pt x="134592" y="34253"/>
                </a:cubicBezTo>
                <a:cubicBezTo>
                  <a:pt x="21404" y="231165"/>
                  <a:pt x="21404" y="231165"/>
                  <a:pt x="21404" y="231165"/>
                </a:cubicBezTo>
                <a:cubicBezTo>
                  <a:pt x="14824" y="242979"/>
                  <a:pt x="14824" y="257419"/>
                  <a:pt x="21404" y="270547"/>
                </a:cubicBezTo>
                <a:cubicBezTo>
                  <a:pt x="27985" y="282362"/>
                  <a:pt x="41146" y="288925"/>
                  <a:pt x="55624" y="288925"/>
                </a:cubicBezTo>
                <a:cubicBezTo>
                  <a:pt x="281999" y="288925"/>
                  <a:pt x="281999" y="288925"/>
                  <a:pt x="281999" y="288925"/>
                </a:cubicBezTo>
                <a:cubicBezTo>
                  <a:pt x="296477" y="288925"/>
                  <a:pt x="309638" y="282362"/>
                  <a:pt x="316219" y="270547"/>
                </a:cubicBezTo>
                <a:cubicBezTo>
                  <a:pt x="322799" y="257419"/>
                  <a:pt x="322799" y="242979"/>
                  <a:pt x="316219" y="231165"/>
                </a:cubicBezTo>
                <a:cubicBezTo>
                  <a:pt x="203031" y="34253"/>
                  <a:pt x="203031" y="34253"/>
                  <a:pt x="203031" y="34253"/>
                </a:cubicBezTo>
                <a:cubicBezTo>
                  <a:pt x="195134" y="22438"/>
                  <a:pt x="183289" y="15875"/>
                  <a:pt x="168812" y="15875"/>
                </a:cubicBezTo>
                <a:close/>
                <a:moveTo>
                  <a:pt x="168812" y="0"/>
                </a:moveTo>
                <a:cubicBezTo>
                  <a:pt x="188595" y="0"/>
                  <a:pt x="207059" y="9196"/>
                  <a:pt x="216291" y="26276"/>
                </a:cubicBezTo>
                <a:cubicBezTo>
                  <a:pt x="329711" y="223345"/>
                  <a:pt x="329711" y="223345"/>
                  <a:pt x="329711" y="223345"/>
                </a:cubicBezTo>
                <a:cubicBezTo>
                  <a:pt x="340262" y="240424"/>
                  <a:pt x="340262" y="261445"/>
                  <a:pt x="329711" y="278524"/>
                </a:cubicBezTo>
                <a:cubicBezTo>
                  <a:pt x="320480" y="295604"/>
                  <a:pt x="302016" y="304800"/>
                  <a:pt x="282233" y="304800"/>
                </a:cubicBezTo>
                <a:cubicBezTo>
                  <a:pt x="55391" y="304800"/>
                  <a:pt x="55391" y="304800"/>
                  <a:pt x="55391" y="304800"/>
                </a:cubicBezTo>
                <a:cubicBezTo>
                  <a:pt x="35608" y="304800"/>
                  <a:pt x="17144" y="295604"/>
                  <a:pt x="7913" y="278524"/>
                </a:cubicBezTo>
                <a:cubicBezTo>
                  <a:pt x="-2638" y="261445"/>
                  <a:pt x="-2638" y="240424"/>
                  <a:pt x="7913" y="223345"/>
                </a:cubicBezTo>
                <a:cubicBezTo>
                  <a:pt x="121333" y="26276"/>
                  <a:pt x="121333" y="26276"/>
                  <a:pt x="121333" y="26276"/>
                </a:cubicBezTo>
                <a:cubicBezTo>
                  <a:pt x="130565" y="9196"/>
                  <a:pt x="149030" y="0"/>
                  <a:pt x="168812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22"/>
          <p:cNvSpPr/>
          <p:nvPr/>
        </p:nvSpPr>
        <p:spPr>
          <a:xfrm>
            <a:off x="10159047" y="3306011"/>
            <a:ext cx="414136" cy="474578"/>
          </a:xfrm>
          <a:custGeom>
            <a:avLst/>
            <a:gdLst>
              <a:gd name="connsiteX0" fmla="*/ 123825 w 293688"/>
              <a:gd name="connsiteY0" fmla="*/ 284163 h 336550"/>
              <a:gd name="connsiteX1" fmla="*/ 123825 w 293688"/>
              <a:gd name="connsiteY1" fmla="*/ 312738 h 336550"/>
              <a:gd name="connsiteX2" fmla="*/ 169863 w 293688"/>
              <a:gd name="connsiteY2" fmla="*/ 312738 h 336550"/>
              <a:gd name="connsiteX3" fmla="*/ 169863 w 293688"/>
              <a:gd name="connsiteY3" fmla="*/ 284163 h 336550"/>
              <a:gd name="connsiteX4" fmla="*/ 233363 w 293688"/>
              <a:gd name="connsiteY4" fmla="*/ 58738 h 336550"/>
              <a:gd name="connsiteX5" fmla="*/ 233363 w 293688"/>
              <a:gd name="connsiteY5" fmla="*/ 97959 h 336550"/>
              <a:gd name="connsiteX6" fmla="*/ 233363 w 293688"/>
              <a:gd name="connsiteY6" fmla="*/ 103188 h 336550"/>
              <a:gd name="connsiteX7" fmla="*/ 263526 w 293688"/>
              <a:gd name="connsiteY7" fmla="*/ 74426 h 336550"/>
              <a:gd name="connsiteX8" fmla="*/ 263526 w 293688"/>
              <a:gd name="connsiteY8" fmla="*/ 58738 h 336550"/>
              <a:gd name="connsiteX9" fmla="*/ 30163 w 293688"/>
              <a:gd name="connsiteY9" fmla="*/ 58738 h 336550"/>
              <a:gd name="connsiteX10" fmla="*/ 30163 w 293688"/>
              <a:gd name="connsiteY10" fmla="*/ 74426 h 336550"/>
              <a:gd name="connsiteX11" fmla="*/ 60326 w 293688"/>
              <a:gd name="connsiteY11" fmla="*/ 103188 h 336550"/>
              <a:gd name="connsiteX12" fmla="*/ 60326 w 293688"/>
              <a:gd name="connsiteY12" fmla="*/ 97959 h 336550"/>
              <a:gd name="connsiteX13" fmla="*/ 60326 w 293688"/>
              <a:gd name="connsiteY13" fmla="*/ 58738 h 336550"/>
              <a:gd name="connsiteX14" fmla="*/ 30163 w 293688"/>
              <a:gd name="connsiteY14" fmla="*/ 58738 h 336550"/>
              <a:gd name="connsiteX15" fmla="*/ 142753 w 293688"/>
              <a:gd name="connsiteY15" fmla="*/ 46781 h 336550"/>
              <a:gd name="connsiteX16" fmla="*/ 133521 w 293688"/>
              <a:gd name="connsiteY16" fmla="*/ 67674 h 336550"/>
              <a:gd name="connsiteX17" fmla="*/ 109782 w 293688"/>
              <a:gd name="connsiteY17" fmla="*/ 70286 h 336550"/>
              <a:gd name="connsiteX18" fmla="*/ 107144 w 293688"/>
              <a:gd name="connsiteY18" fmla="*/ 78121 h 336550"/>
              <a:gd name="connsiteX19" fmla="*/ 125608 w 293688"/>
              <a:gd name="connsiteY19" fmla="*/ 93791 h 336550"/>
              <a:gd name="connsiteX20" fmla="*/ 119014 w 293688"/>
              <a:gd name="connsiteY20" fmla="*/ 115991 h 336550"/>
              <a:gd name="connsiteX21" fmla="*/ 126927 w 293688"/>
              <a:gd name="connsiteY21" fmla="*/ 121214 h 336550"/>
              <a:gd name="connsiteX22" fmla="*/ 146710 w 293688"/>
              <a:gd name="connsiteY22" fmla="*/ 109462 h 336550"/>
              <a:gd name="connsiteX23" fmla="*/ 166493 w 293688"/>
              <a:gd name="connsiteY23" fmla="*/ 121214 h 336550"/>
              <a:gd name="connsiteX24" fmla="*/ 174406 w 293688"/>
              <a:gd name="connsiteY24" fmla="*/ 115991 h 336550"/>
              <a:gd name="connsiteX25" fmla="*/ 167811 w 293688"/>
              <a:gd name="connsiteY25" fmla="*/ 93791 h 336550"/>
              <a:gd name="connsiteX26" fmla="*/ 186275 w 293688"/>
              <a:gd name="connsiteY26" fmla="*/ 78121 h 336550"/>
              <a:gd name="connsiteX27" fmla="*/ 183638 w 293688"/>
              <a:gd name="connsiteY27" fmla="*/ 70286 h 336550"/>
              <a:gd name="connsiteX28" fmla="*/ 159898 w 293688"/>
              <a:gd name="connsiteY28" fmla="*/ 67674 h 336550"/>
              <a:gd name="connsiteX29" fmla="*/ 150666 w 293688"/>
              <a:gd name="connsiteY29" fmla="*/ 46781 h 336550"/>
              <a:gd name="connsiteX30" fmla="*/ 142753 w 293688"/>
              <a:gd name="connsiteY30" fmla="*/ 46781 h 336550"/>
              <a:gd name="connsiteX31" fmla="*/ 59531 w 293688"/>
              <a:gd name="connsiteY31" fmla="*/ 0 h 336550"/>
              <a:gd name="connsiteX32" fmla="*/ 234157 w 293688"/>
              <a:gd name="connsiteY32" fmla="*/ 0 h 336550"/>
              <a:gd name="connsiteX33" fmla="*/ 234157 w 293688"/>
              <a:gd name="connsiteY33" fmla="*/ 27608 h 336550"/>
              <a:gd name="connsiteX34" fmla="*/ 293688 w 293688"/>
              <a:gd name="connsiteY34" fmla="*/ 27608 h 336550"/>
              <a:gd name="connsiteX35" fmla="*/ 293688 w 293688"/>
              <a:gd name="connsiteY35" fmla="*/ 73620 h 336550"/>
              <a:gd name="connsiteX36" fmla="*/ 234157 w 293688"/>
              <a:gd name="connsiteY36" fmla="*/ 132780 h 336550"/>
              <a:gd name="connsiteX37" fmla="*/ 226219 w 293688"/>
              <a:gd name="connsiteY37" fmla="*/ 132780 h 336550"/>
              <a:gd name="connsiteX38" fmla="*/ 190500 w 293688"/>
              <a:gd name="connsiteY38" fmla="*/ 170904 h 336550"/>
              <a:gd name="connsiteX39" fmla="*/ 165365 w 293688"/>
              <a:gd name="connsiteY39" fmla="*/ 216917 h 336550"/>
              <a:gd name="connsiteX40" fmla="*/ 165365 w 293688"/>
              <a:gd name="connsiteY40" fmla="*/ 253727 h 336550"/>
              <a:gd name="connsiteX41" fmla="*/ 186531 w 293688"/>
              <a:gd name="connsiteY41" fmla="*/ 253727 h 336550"/>
              <a:gd name="connsiteX42" fmla="*/ 198438 w 293688"/>
              <a:gd name="connsiteY42" fmla="*/ 265559 h 336550"/>
              <a:gd name="connsiteX43" fmla="*/ 198438 w 293688"/>
              <a:gd name="connsiteY43" fmla="*/ 281335 h 336550"/>
              <a:gd name="connsiteX44" fmla="*/ 216959 w 293688"/>
              <a:gd name="connsiteY44" fmla="*/ 281335 h 336550"/>
              <a:gd name="connsiteX45" fmla="*/ 216959 w 293688"/>
              <a:gd name="connsiteY45" fmla="*/ 336550 h 336550"/>
              <a:gd name="connsiteX46" fmla="*/ 76729 w 293688"/>
              <a:gd name="connsiteY46" fmla="*/ 336550 h 336550"/>
              <a:gd name="connsiteX47" fmla="*/ 76729 w 293688"/>
              <a:gd name="connsiteY47" fmla="*/ 281335 h 336550"/>
              <a:gd name="connsiteX48" fmla="*/ 95250 w 293688"/>
              <a:gd name="connsiteY48" fmla="*/ 281335 h 336550"/>
              <a:gd name="connsiteX49" fmla="*/ 95250 w 293688"/>
              <a:gd name="connsiteY49" fmla="*/ 265559 h 336550"/>
              <a:gd name="connsiteX50" fmla="*/ 107156 w 293688"/>
              <a:gd name="connsiteY50" fmla="*/ 253727 h 336550"/>
              <a:gd name="connsiteX51" fmla="*/ 128323 w 293688"/>
              <a:gd name="connsiteY51" fmla="*/ 253727 h 336550"/>
              <a:gd name="connsiteX52" fmla="*/ 128323 w 293688"/>
              <a:gd name="connsiteY52" fmla="*/ 216917 h 336550"/>
              <a:gd name="connsiteX53" fmla="*/ 103188 w 293688"/>
              <a:gd name="connsiteY53" fmla="*/ 170904 h 336550"/>
              <a:gd name="connsiteX54" fmla="*/ 67469 w 293688"/>
              <a:gd name="connsiteY54" fmla="*/ 132780 h 336550"/>
              <a:gd name="connsiteX55" fmla="*/ 59531 w 293688"/>
              <a:gd name="connsiteY55" fmla="*/ 132780 h 336550"/>
              <a:gd name="connsiteX56" fmla="*/ 0 w 293688"/>
              <a:gd name="connsiteY56" fmla="*/ 73620 h 336550"/>
              <a:gd name="connsiteX57" fmla="*/ 0 w 293688"/>
              <a:gd name="connsiteY57" fmla="*/ 27608 h 336550"/>
              <a:gd name="connsiteX58" fmla="*/ 59531 w 293688"/>
              <a:gd name="connsiteY58" fmla="*/ 27608 h 336550"/>
              <a:gd name="connsiteX59" fmla="*/ 59531 w 293688"/>
              <a:gd name="connsiteY5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688" h="336550">
                <a:moveTo>
                  <a:pt x="123825" y="284163"/>
                </a:moveTo>
                <a:lnTo>
                  <a:pt x="123825" y="312738"/>
                </a:lnTo>
                <a:lnTo>
                  <a:pt x="169863" y="312738"/>
                </a:lnTo>
                <a:lnTo>
                  <a:pt x="169863" y="284163"/>
                </a:lnTo>
                <a:close/>
                <a:moveTo>
                  <a:pt x="233363" y="58738"/>
                </a:moveTo>
                <a:cubicBezTo>
                  <a:pt x="233363" y="58738"/>
                  <a:pt x="233363" y="58738"/>
                  <a:pt x="233363" y="97959"/>
                </a:cubicBezTo>
                <a:cubicBezTo>
                  <a:pt x="233363" y="99266"/>
                  <a:pt x="233363" y="101881"/>
                  <a:pt x="233363" y="103188"/>
                </a:cubicBezTo>
                <a:cubicBezTo>
                  <a:pt x="249816" y="103188"/>
                  <a:pt x="263526" y="90114"/>
                  <a:pt x="263526" y="74426"/>
                </a:cubicBezTo>
                <a:cubicBezTo>
                  <a:pt x="263526" y="74426"/>
                  <a:pt x="263526" y="74426"/>
                  <a:pt x="263526" y="58738"/>
                </a:cubicBezTo>
                <a:close/>
                <a:moveTo>
                  <a:pt x="30163" y="58738"/>
                </a:moveTo>
                <a:cubicBezTo>
                  <a:pt x="30163" y="58738"/>
                  <a:pt x="30163" y="58738"/>
                  <a:pt x="30163" y="74426"/>
                </a:cubicBezTo>
                <a:cubicBezTo>
                  <a:pt x="30163" y="90114"/>
                  <a:pt x="43873" y="103188"/>
                  <a:pt x="60326" y="103188"/>
                </a:cubicBezTo>
                <a:cubicBezTo>
                  <a:pt x="60326" y="101881"/>
                  <a:pt x="60326" y="99266"/>
                  <a:pt x="60326" y="97959"/>
                </a:cubicBezTo>
                <a:cubicBezTo>
                  <a:pt x="60326" y="97959"/>
                  <a:pt x="60326" y="97959"/>
                  <a:pt x="60326" y="58738"/>
                </a:cubicBezTo>
                <a:cubicBezTo>
                  <a:pt x="60326" y="58738"/>
                  <a:pt x="60326" y="58738"/>
                  <a:pt x="30163" y="58738"/>
                </a:cubicBezTo>
                <a:close/>
                <a:moveTo>
                  <a:pt x="142753" y="46781"/>
                </a:moveTo>
                <a:cubicBezTo>
                  <a:pt x="142753" y="46781"/>
                  <a:pt x="142753" y="46781"/>
                  <a:pt x="133521" y="67674"/>
                </a:cubicBezTo>
                <a:cubicBezTo>
                  <a:pt x="133521" y="67674"/>
                  <a:pt x="133521" y="67674"/>
                  <a:pt x="109782" y="70286"/>
                </a:cubicBezTo>
                <a:cubicBezTo>
                  <a:pt x="105826" y="70286"/>
                  <a:pt x="103188" y="75509"/>
                  <a:pt x="107144" y="78121"/>
                </a:cubicBezTo>
                <a:cubicBezTo>
                  <a:pt x="107144" y="78121"/>
                  <a:pt x="107144" y="78121"/>
                  <a:pt x="125608" y="93791"/>
                </a:cubicBezTo>
                <a:cubicBezTo>
                  <a:pt x="125608" y="93791"/>
                  <a:pt x="125608" y="93791"/>
                  <a:pt x="119014" y="115991"/>
                </a:cubicBezTo>
                <a:cubicBezTo>
                  <a:pt x="119014" y="119908"/>
                  <a:pt x="122971" y="123826"/>
                  <a:pt x="126927" y="121214"/>
                </a:cubicBezTo>
                <a:cubicBezTo>
                  <a:pt x="126927" y="121214"/>
                  <a:pt x="126927" y="121214"/>
                  <a:pt x="146710" y="109462"/>
                </a:cubicBezTo>
                <a:cubicBezTo>
                  <a:pt x="146710" y="109462"/>
                  <a:pt x="146710" y="109462"/>
                  <a:pt x="166493" y="121214"/>
                </a:cubicBezTo>
                <a:cubicBezTo>
                  <a:pt x="170449" y="123826"/>
                  <a:pt x="174406" y="119908"/>
                  <a:pt x="174406" y="115991"/>
                </a:cubicBezTo>
                <a:cubicBezTo>
                  <a:pt x="174406" y="115991"/>
                  <a:pt x="174406" y="115991"/>
                  <a:pt x="167811" y="93791"/>
                </a:cubicBezTo>
                <a:cubicBezTo>
                  <a:pt x="167811" y="93791"/>
                  <a:pt x="167811" y="93791"/>
                  <a:pt x="186275" y="78121"/>
                </a:cubicBezTo>
                <a:cubicBezTo>
                  <a:pt x="188913" y="75509"/>
                  <a:pt x="187594" y="70286"/>
                  <a:pt x="183638" y="70286"/>
                </a:cubicBezTo>
                <a:cubicBezTo>
                  <a:pt x="183638" y="70286"/>
                  <a:pt x="183638" y="70286"/>
                  <a:pt x="159898" y="67674"/>
                </a:cubicBezTo>
                <a:cubicBezTo>
                  <a:pt x="159898" y="67674"/>
                  <a:pt x="159898" y="67674"/>
                  <a:pt x="150666" y="46781"/>
                </a:cubicBezTo>
                <a:cubicBezTo>
                  <a:pt x="149348" y="42863"/>
                  <a:pt x="144072" y="42863"/>
                  <a:pt x="142753" y="46781"/>
                </a:cubicBezTo>
                <a:close/>
                <a:moveTo>
                  <a:pt x="59531" y="0"/>
                </a:moveTo>
                <a:cubicBezTo>
                  <a:pt x="59531" y="0"/>
                  <a:pt x="59531" y="0"/>
                  <a:pt x="234157" y="0"/>
                </a:cubicBezTo>
                <a:lnTo>
                  <a:pt x="234157" y="27608"/>
                </a:lnTo>
                <a:cubicBezTo>
                  <a:pt x="234157" y="27608"/>
                  <a:pt x="234157" y="27608"/>
                  <a:pt x="293688" y="27608"/>
                </a:cubicBezTo>
                <a:cubicBezTo>
                  <a:pt x="293688" y="27608"/>
                  <a:pt x="293688" y="27608"/>
                  <a:pt x="293688" y="73620"/>
                </a:cubicBezTo>
                <a:cubicBezTo>
                  <a:pt x="293688" y="106487"/>
                  <a:pt x="267230" y="132780"/>
                  <a:pt x="234157" y="132780"/>
                </a:cubicBezTo>
                <a:cubicBezTo>
                  <a:pt x="234157" y="132780"/>
                  <a:pt x="234157" y="132780"/>
                  <a:pt x="226219" y="132780"/>
                </a:cubicBezTo>
                <a:cubicBezTo>
                  <a:pt x="218282" y="148555"/>
                  <a:pt x="206375" y="163016"/>
                  <a:pt x="190500" y="170904"/>
                </a:cubicBezTo>
                <a:cubicBezTo>
                  <a:pt x="174625" y="181421"/>
                  <a:pt x="165365" y="198512"/>
                  <a:pt x="165365" y="216917"/>
                </a:cubicBezTo>
                <a:cubicBezTo>
                  <a:pt x="165365" y="216917"/>
                  <a:pt x="165365" y="216917"/>
                  <a:pt x="165365" y="253727"/>
                </a:cubicBezTo>
                <a:cubicBezTo>
                  <a:pt x="165365" y="253727"/>
                  <a:pt x="165365" y="253727"/>
                  <a:pt x="186531" y="253727"/>
                </a:cubicBezTo>
                <a:cubicBezTo>
                  <a:pt x="193146" y="253727"/>
                  <a:pt x="198438" y="258986"/>
                  <a:pt x="198438" y="265559"/>
                </a:cubicBezTo>
                <a:cubicBezTo>
                  <a:pt x="198438" y="265559"/>
                  <a:pt x="198438" y="265559"/>
                  <a:pt x="198438" y="281335"/>
                </a:cubicBezTo>
                <a:cubicBezTo>
                  <a:pt x="198438" y="281335"/>
                  <a:pt x="198438" y="281335"/>
                  <a:pt x="216959" y="281335"/>
                </a:cubicBezTo>
                <a:cubicBezTo>
                  <a:pt x="216959" y="281335"/>
                  <a:pt x="216959" y="281335"/>
                  <a:pt x="216959" y="336550"/>
                </a:cubicBezTo>
                <a:cubicBezTo>
                  <a:pt x="216959" y="336550"/>
                  <a:pt x="216959" y="336550"/>
                  <a:pt x="76729" y="336550"/>
                </a:cubicBezTo>
                <a:cubicBezTo>
                  <a:pt x="76729" y="336550"/>
                  <a:pt x="76729" y="336550"/>
                  <a:pt x="76729" y="281335"/>
                </a:cubicBezTo>
                <a:cubicBezTo>
                  <a:pt x="76729" y="281335"/>
                  <a:pt x="76729" y="281335"/>
                  <a:pt x="95250" y="281335"/>
                </a:cubicBezTo>
                <a:cubicBezTo>
                  <a:pt x="95250" y="281335"/>
                  <a:pt x="95250" y="281335"/>
                  <a:pt x="95250" y="265559"/>
                </a:cubicBezTo>
                <a:cubicBezTo>
                  <a:pt x="95250" y="258986"/>
                  <a:pt x="100542" y="253727"/>
                  <a:pt x="107156" y="253727"/>
                </a:cubicBezTo>
                <a:cubicBezTo>
                  <a:pt x="107156" y="253727"/>
                  <a:pt x="107156" y="253727"/>
                  <a:pt x="128323" y="253727"/>
                </a:cubicBezTo>
                <a:cubicBezTo>
                  <a:pt x="128323" y="253727"/>
                  <a:pt x="128323" y="253727"/>
                  <a:pt x="128323" y="216917"/>
                </a:cubicBezTo>
                <a:cubicBezTo>
                  <a:pt x="128323" y="198512"/>
                  <a:pt x="119063" y="181421"/>
                  <a:pt x="103188" y="170904"/>
                </a:cubicBezTo>
                <a:cubicBezTo>
                  <a:pt x="87313" y="163016"/>
                  <a:pt x="75406" y="148555"/>
                  <a:pt x="67469" y="132780"/>
                </a:cubicBezTo>
                <a:cubicBezTo>
                  <a:pt x="67469" y="132780"/>
                  <a:pt x="67469" y="132780"/>
                  <a:pt x="59531" y="132780"/>
                </a:cubicBezTo>
                <a:cubicBezTo>
                  <a:pt x="26458" y="132780"/>
                  <a:pt x="0" y="106487"/>
                  <a:pt x="0" y="73620"/>
                </a:cubicBezTo>
                <a:cubicBezTo>
                  <a:pt x="0" y="73620"/>
                  <a:pt x="0" y="73620"/>
                  <a:pt x="0" y="27608"/>
                </a:cubicBezTo>
                <a:cubicBezTo>
                  <a:pt x="0" y="27608"/>
                  <a:pt x="0" y="27608"/>
                  <a:pt x="59531" y="27608"/>
                </a:cubicBezTo>
                <a:cubicBezTo>
                  <a:pt x="59531" y="27608"/>
                  <a:pt x="59531" y="27608"/>
                  <a:pt x="59531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816116" y="401688"/>
            <a:ext cx="4409328" cy="704735"/>
            <a:chOff x="1481913" y="1720979"/>
            <a:chExt cx="4409328" cy="704735"/>
          </a:xfrm>
        </p:grpSpPr>
        <p:sp>
          <p:nvSpPr>
            <p:cNvPr id="28" name="矩形 27"/>
            <p:cNvSpPr/>
            <p:nvPr/>
          </p:nvSpPr>
          <p:spPr>
            <a:xfrm>
              <a:off x="1481913" y="1720979"/>
              <a:ext cx="203713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发现问题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81913" y="2163142"/>
              <a:ext cx="4409328" cy="262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介绍项目想要解决的问题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1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2" grpId="0"/>
      <p:bldP spid="15" grpId="0"/>
      <p:bldP spid="16" grpId="0"/>
      <p:bldP spid="17" grpId="0"/>
      <p:bldP spid="18" grpId="0"/>
      <p:bldP spid="19" grpId="0"/>
      <p:bldP spid="20" grpId="0"/>
      <p:bldP spid="24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 w="25400">
            <a:solidFill>
              <a:srgbClr val="E06741"/>
            </a:solidFill>
          </a:ln>
        </p:spPr>
      </p:pic>
      <p:pic>
        <p:nvPicPr>
          <p:cNvPr id="20" name="图片占位符 19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>
            <a:fillRect/>
          </a:stretch>
        </p:blipFill>
        <p:spPr>
          <a:ln w="25400">
            <a:solidFill>
              <a:srgbClr val="E06741"/>
            </a:solidFill>
          </a:ln>
        </p:spPr>
      </p:pic>
      <p:pic>
        <p:nvPicPr>
          <p:cNvPr id="18" name="图片占位符 17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>
            <a:fillRect/>
          </a:stretch>
        </p:blipFill>
        <p:spPr>
          <a:ln w="25400">
            <a:solidFill>
              <a:srgbClr val="E06741"/>
            </a:solidFill>
          </a:ln>
        </p:spPr>
      </p:pic>
      <p:pic>
        <p:nvPicPr>
          <p:cNvPr id="22" name="图片占位符 21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 w="25400">
            <a:solidFill>
              <a:srgbClr val="E06741"/>
            </a:solidFill>
          </a:ln>
        </p:spPr>
      </p:pic>
      <p:grpSp>
        <p:nvGrpSpPr>
          <p:cNvPr id="23" name="组合 22"/>
          <p:cNvGrpSpPr/>
          <p:nvPr/>
        </p:nvGrpSpPr>
        <p:grpSpPr>
          <a:xfrm>
            <a:off x="8247914" y="2327255"/>
            <a:ext cx="2241974" cy="939708"/>
            <a:chOff x="1866391" y="3891261"/>
            <a:chExt cx="2450852" cy="939708"/>
          </a:xfrm>
        </p:grpSpPr>
        <p:sp>
          <p:nvSpPr>
            <p:cNvPr id="24" name="矩形 23"/>
            <p:cNvSpPr/>
            <p:nvPr/>
          </p:nvSpPr>
          <p:spPr>
            <a:xfrm>
              <a:off x="1866391" y="4243885"/>
              <a:ext cx="2450852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通过游戏来放松，获取成就感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需求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327648" y="4337800"/>
            <a:ext cx="2450852" cy="1196766"/>
            <a:chOff x="1866391" y="3891261"/>
            <a:chExt cx="2450852" cy="1196766"/>
          </a:xfrm>
        </p:grpSpPr>
        <p:sp>
          <p:nvSpPr>
            <p:cNvPr id="27" name="矩形 26"/>
            <p:cNvSpPr/>
            <p:nvPr/>
          </p:nvSpPr>
          <p:spPr>
            <a:xfrm>
              <a:off x="1866391" y="4243885"/>
              <a:ext cx="2450852" cy="8441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工作生活比较忙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喜欢塔防游戏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喜欢简洁的界面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特征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26006" y="4540049"/>
            <a:ext cx="2241974" cy="939708"/>
            <a:chOff x="1866391" y="3891261"/>
            <a:chExt cx="2450852" cy="939708"/>
          </a:xfrm>
        </p:grpSpPr>
        <p:sp>
          <p:nvSpPr>
            <p:cNvPr id="30" name="矩形 29"/>
            <p:cNvSpPr/>
            <p:nvPr/>
          </p:nvSpPr>
          <p:spPr>
            <a:xfrm>
              <a:off x="1866391" y="4243885"/>
              <a:ext cx="2450852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可以使用智能设备，有一定的游戏经营策略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能力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27648" y="2327255"/>
            <a:ext cx="2450852" cy="939708"/>
            <a:chOff x="1866391" y="3891261"/>
            <a:chExt cx="2450852" cy="939708"/>
          </a:xfrm>
        </p:grpSpPr>
        <p:sp>
          <p:nvSpPr>
            <p:cNvPr id="33" name="矩形 32"/>
            <p:cNvSpPr/>
            <p:nvPr/>
          </p:nvSpPr>
          <p:spPr>
            <a:xfrm>
              <a:off x="1866391" y="4243885"/>
              <a:ext cx="2450852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生活工作繁忙，想要找一款游戏放松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1816116" y="361937"/>
            <a:ext cx="4409328" cy="744486"/>
            <a:chOff x="1481913" y="1681228"/>
            <a:chExt cx="4409328" cy="744486"/>
          </a:xfrm>
        </p:grpSpPr>
        <p:sp>
          <p:nvSpPr>
            <p:cNvPr id="39" name="矩形 38"/>
            <p:cNvSpPr/>
            <p:nvPr/>
          </p:nvSpPr>
          <p:spPr>
            <a:xfrm>
              <a:off x="1481913" y="1681228"/>
              <a:ext cx="1954629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用户画像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481913" y="2163142"/>
              <a:ext cx="4409328" cy="262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项目的主要使用者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08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7457707" y="3433817"/>
            <a:ext cx="254000" cy="218966"/>
          </a:xfrm>
          <a:prstGeom prst="triangl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2786799"/>
            <a:ext cx="6946320" cy="2076695"/>
            <a:chOff x="0" y="2786799"/>
            <a:chExt cx="6946320" cy="2076695"/>
          </a:xfrm>
        </p:grpSpPr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0" y="3543300"/>
              <a:ext cx="6096000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339499" y="2786799"/>
              <a:ext cx="1513002" cy="1513002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239141" y="3112691"/>
              <a:ext cx="861218" cy="861218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58750" y="4017878"/>
              <a:ext cx="2332529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为用户提供一个轻松、需要一定策略性、界面简洁、可以取得成就感的塔防游戏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245680" y="3330934"/>
              <a:ext cx="170064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项目目标</a:t>
              </a:r>
            </a:p>
          </p:txBody>
        </p:sp>
        <p:sp>
          <p:nvSpPr>
            <p:cNvPr id="18" name="椭圆 16"/>
            <p:cNvSpPr/>
            <p:nvPr/>
          </p:nvSpPr>
          <p:spPr>
            <a:xfrm>
              <a:off x="2462276" y="3306011"/>
              <a:ext cx="420830" cy="474578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816116" y="372597"/>
            <a:ext cx="4409328" cy="733826"/>
            <a:chOff x="1481913" y="1691888"/>
            <a:chExt cx="4409328" cy="733826"/>
          </a:xfrm>
        </p:grpSpPr>
        <p:sp>
          <p:nvSpPr>
            <p:cNvPr id="22" name="矩形 21"/>
            <p:cNvSpPr/>
            <p:nvPr/>
          </p:nvSpPr>
          <p:spPr>
            <a:xfrm>
              <a:off x="1481913" y="1691888"/>
              <a:ext cx="1923819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项目目标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81913" y="2163142"/>
              <a:ext cx="4409328" cy="262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项目可以为用户带来的好处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6A6E8946-DE79-4C8C-A546-9549415F4C56}"/>
              </a:ext>
            </a:extLst>
          </p:cNvPr>
          <p:cNvGrpSpPr/>
          <p:nvPr/>
        </p:nvGrpSpPr>
        <p:grpSpPr>
          <a:xfrm>
            <a:off x="7998300" y="1463567"/>
            <a:ext cx="3462848" cy="3905466"/>
            <a:chOff x="6874879" y="1169961"/>
            <a:chExt cx="4275203" cy="4821655"/>
          </a:xfrm>
        </p:grpSpPr>
        <p:grpSp>
          <p:nvGrpSpPr>
            <p:cNvPr id="25" name="Group 34">
              <a:extLst>
                <a:ext uri="{FF2B5EF4-FFF2-40B4-BE49-F238E27FC236}">
                  <a16:creationId xmlns:a16="http://schemas.microsoft.com/office/drawing/2014/main" id="{5C09C0D7-7B73-4262-9111-C99882F857E2}"/>
                </a:ext>
              </a:extLst>
            </p:cNvPr>
            <p:cNvGrpSpPr/>
            <p:nvPr/>
          </p:nvGrpSpPr>
          <p:grpSpPr>
            <a:xfrm>
              <a:off x="6874879" y="1718886"/>
              <a:ext cx="4275203" cy="4272730"/>
              <a:chOff x="5561013" y="1541463"/>
              <a:chExt cx="2744788" cy="2743200"/>
            </a:xfrm>
          </p:grpSpPr>
          <p:sp>
            <p:nvSpPr>
              <p:cNvPr id="39" name="Oval 36">
                <a:extLst>
                  <a:ext uri="{FF2B5EF4-FFF2-40B4-BE49-F238E27FC236}">
                    <a16:creationId xmlns:a16="http://schemas.microsoft.com/office/drawing/2014/main" id="{C18F3A4C-933A-4AC7-AECD-B4EB59F94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1013" y="1541463"/>
                <a:ext cx="2741613" cy="274002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Freeform: Shape 37">
                <a:extLst>
                  <a:ext uri="{FF2B5EF4-FFF2-40B4-BE49-F238E27FC236}">
                    <a16:creationId xmlns:a16="http://schemas.microsoft.com/office/drawing/2014/main" id="{5058F03C-8F20-448F-B20F-7A06CC674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1013" y="1541463"/>
                <a:ext cx="2744788" cy="2743200"/>
              </a:xfrm>
              <a:custGeom>
                <a:avLst/>
                <a:gdLst/>
                <a:ahLst/>
                <a:cxnLst>
                  <a:cxn ang="0">
                    <a:pos x="0" y="604"/>
                  </a:cxn>
                  <a:cxn ang="0">
                    <a:pos x="604" y="1208"/>
                  </a:cxn>
                  <a:cxn ang="0">
                    <a:pos x="1208" y="604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1" y="604"/>
                  </a:cxn>
                  <a:cxn ang="0">
                    <a:pos x="604" y="72"/>
                  </a:cxn>
                  <a:cxn ang="0">
                    <a:pos x="1136" y="604"/>
                  </a:cxn>
                  <a:cxn ang="0">
                    <a:pos x="604" y="1136"/>
                  </a:cxn>
                  <a:cxn ang="0">
                    <a:pos x="71" y="604"/>
                  </a:cxn>
                </a:cxnLst>
                <a:rect l="0" t="0" r="r" b="b"/>
                <a:pathLst>
                  <a:path w="1208" h="1208">
                    <a:moveTo>
                      <a:pt x="0" y="604"/>
                    </a:moveTo>
                    <a:cubicBezTo>
                      <a:pt x="0" y="937"/>
                      <a:pt x="271" y="1208"/>
                      <a:pt x="604" y="1208"/>
                    </a:cubicBezTo>
                    <a:cubicBezTo>
                      <a:pt x="937" y="1208"/>
                      <a:pt x="1208" y="937"/>
                      <a:pt x="1208" y="604"/>
                    </a:cubicBezTo>
                    <a:cubicBezTo>
                      <a:pt x="1208" y="271"/>
                      <a:pt x="937" y="0"/>
                      <a:pt x="604" y="0"/>
                    </a:cubicBezTo>
                    <a:cubicBezTo>
                      <a:pt x="271" y="0"/>
                      <a:pt x="0" y="271"/>
                      <a:pt x="0" y="604"/>
                    </a:cubicBezTo>
                    <a:close/>
                    <a:moveTo>
                      <a:pt x="71" y="604"/>
                    </a:moveTo>
                    <a:cubicBezTo>
                      <a:pt x="71" y="310"/>
                      <a:pt x="310" y="72"/>
                      <a:pt x="604" y="72"/>
                    </a:cubicBezTo>
                    <a:cubicBezTo>
                      <a:pt x="897" y="72"/>
                      <a:pt x="1136" y="310"/>
                      <a:pt x="1136" y="604"/>
                    </a:cubicBezTo>
                    <a:cubicBezTo>
                      <a:pt x="1136" y="897"/>
                      <a:pt x="897" y="1136"/>
                      <a:pt x="604" y="1136"/>
                    </a:cubicBezTo>
                    <a:cubicBezTo>
                      <a:pt x="310" y="1136"/>
                      <a:pt x="71" y="897"/>
                      <a:pt x="71" y="604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38">
                <a:extLst>
                  <a:ext uri="{FF2B5EF4-FFF2-40B4-BE49-F238E27FC236}">
                    <a16:creationId xmlns:a16="http://schemas.microsoft.com/office/drawing/2014/main" id="{76212A8A-F20F-4288-A5AA-900A2963C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1919288"/>
                <a:ext cx="1987550" cy="1985962"/>
              </a:xfrm>
              <a:custGeom>
                <a:avLst/>
                <a:gdLst/>
                <a:ahLst/>
                <a:cxnLst>
                  <a:cxn ang="0">
                    <a:pos x="0" y="437"/>
                  </a:cxn>
                  <a:cxn ang="0">
                    <a:pos x="438" y="874"/>
                  </a:cxn>
                  <a:cxn ang="0">
                    <a:pos x="875" y="437"/>
                  </a:cxn>
                  <a:cxn ang="0">
                    <a:pos x="438" y="0"/>
                  </a:cxn>
                  <a:cxn ang="0">
                    <a:pos x="0" y="437"/>
                  </a:cxn>
                  <a:cxn ang="0">
                    <a:pos x="72" y="437"/>
                  </a:cxn>
                  <a:cxn ang="0">
                    <a:pos x="438" y="71"/>
                  </a:cxn>
                  <a:cxn ang="0">
                    <a:pos x="803" y="437"/>
                  </a:cxn>
                  <a:cxn ang="0">
                    <a:pos x="438" y="802"/>
                  </a:cxn>
                  <a:cxn ang="0">
                    <a:pos x="72" y="437"/>
                  </a:cxn>
                </a:cxnLst>
                <a:rect l="0" t="0" r="r" b="b"/>
                <a:pathLst>
                  <a:path w="875" h="874">
                    <a:moveTo>
                      <a:pt x="0" y="437"/>
                    </a:moveTo>
                    <a:cubicBezTo>
                      <a:pt x="0" y="678"/>
                      <a:pt x="197" y="874"/>
                      <a:pt x="438" y="874"/>
                    </a:cubicBezTo>
                    <a:cubicBezTo>
                      <a:pt x="679" y="874"/>
                      <a:pt x="875" y="678"/>
                      <a:pt x="875" y="437"/>
                    </a:cubicBezTo>
                    <a:cubicBezTo>
                      <a:pt x="875" y="196"/>
                      <a:pt x="679" y="0"/>
                      <a:pt x="438" y="0"/>
                    </a:cubicBezTo>
                    <a:cubicBezTo>
                      <a:pt x="197" y="0"/>
                      <a:pt x="0" y="196"/>
                      <a:pt x="0" y="437"/>
                    </a:cubicBezTo>
                    <a:close/>
                    <a:moveTo>
                      <a:pt x="72" y="437"/>
                    </a:moveTo>
                    <a:cubicBezTo>
                      <a:pt x="72" y="235"/>
                      <a:pt x="236" y="71"/>
                      <a:pt x="438" y="71"/>
                    </a:cubicBezTo>
                    <a:cubicBezTo>
                      <a:pt x="639" y="71"/>
                      <a:pt x="803" y="235"/>
                      <a:pt x="803" y="437"/>
                    </a:cubicBezTo>
                    <a:cubicBezTo>
                      <a:pt x="803" y="638"/>
                      <a:pt x="639" y="802"/>
                      <a:pt x="438" y="802"/>
                    </a:cubicBezTo>
                    <a:cubicBezTo>
                      <a:pt x="236" y="802"/>
                      <a:pt x="72" y="638"/>
                      <a:pt x="72" y="43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39">
                <a:extLst>
                  <a:ext uri="{FF2B5EF4-FFF2-40B4-BE49-F238E27FC236}">
                    <a16:creationId xmlns:a16="http://schemas.microsoft.com/office/drawing/2014/main" id="{875FFA4B-93FB-4740-BBF3-DC453CC9C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0" y="2297113"/>
                <a:ext cx="1228725" cy="1228725"/>
              </a:xfrm>
              <a:custGeom>
                <a:avLst/>
                <a:gdLst/>
                <a:ahLst/>
                <a:cxnLst>
                  <a:cxn ang="0">
                    <a:pos x="0" y="271"/>
                  </a:cxn>
                  <a:cxn ang="0">
                    <a:pos x="271" y="541"/>
                  </a:cxn>
                  <a:cxn ang="0">
                    <a:pos x="541" y="271"/>
                  </a:cxn>
                  <a:cxn ang="0">
                    <a:pos x="271" y="0"/>
                  </a:cxn>
                  <a:cxn ang="0">
                    <a:pos x="0" y="271"/>
                  </a:cxn>
                  <a:cxn ang="0">
                    <a:pos x="72" y="271"/>
                  </a:cxn>
                  <a:cxn ang="0">
                    <a:pos x="271" y="72"/>
                  </a:cxn>
                  <a:cxn ang="0">
                    <a:pos x="469" y="271"/>
                  </a:cxn>
                  <a:cxn ang="0">
                    <a:pos x="271" y="470"/>
                  </a:cxn>
                  <a:cxn ang="0">
                    <a:pos x="72" y="271"/>
                  </a:cxn>
                </a:cxnLst>
                <a:rect l="0" t="0" r="r" b="b"/>
                <a:pathLst>
                  <a:path w="541" h="541">
                    <a:moveTo>
                      <a:pt x="0" y="271"/>
                    </a:moveTo>
                    <a:cubicBezTo>
                      <a:pt x="0" y="420"/>
                      <a:pt x="122" y="541"/>
                      <a:pt x="271" y="541"/>
                    </a:cubicBezTo>
                    <a:cubicBezTo>
                      <a:pt x="420" y="541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122" y="0"/>
                      <a:pt x="0" y="122"/>
                      <a:pt x="0" y="271"/>
                    </a:cubicBezTo>
                    <a:close/>
                    <a:moveTo>
                      <a:pt x="72" y="271"/>
                    </a:moveTo>
                    <a:cubicBezTo>
                      <a:pt x="72" y="161"/>
                      <a:pt x="161" y="72"/>
                      <a:pt x="271" y="72"/>
                    </a:cubicBezTo>
                    <a:cubicBezTo>
                      <a:pt x="380" y="72"/>
                      <a:pt x="469" y="161"/>
                      <a:pt x="469" y="271"/>
                    </a:cubicBezTo>
                    <a:cubicBezTo>
                      <a:pt x="469" y="380"/>
                      <a:pt x="380" y="470"/>
                      <a:pt x="271" y="470"/>
                    </a:cubicBezTo>
                    <a:cubicBezTo>
                      <a:pt x="161" y="470"/>
                      <a:pt x="72" y="380"/>
                      <a:pt x="72" y="27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Oval 40">
                <a:extLst>
                  <a:ext uri="{FF2B5EF4-FFF2-40B4-BE49-F238E27FC236}">
                    <a16:creationId xmlns:a16="http://schemas.microsoft.com/office/drawing/2014/main" id="{4E5DB8F4-9CB5-4DD9-8272-577CC20EC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7663" y="2676525"/>
                <a:ext cx="469900" cy="4714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6" name="Group 41">
              <a:extLst>
                <a:ext uri="{FF2B5EF4-FFF2-40B4-BE49-F238E27FC236}">
                  <a16:creationId xmlns:a16="http://schemas.microsoft.com/office/drawing/2014/main" id="{92FC214E-EF12-447F-BFE8-5247F0CC499C}"/>
                </a:ext>
              </a:extLst>
            </p:cNvPr>
            <p:cNvGrpSpPr/>
            <p:nvPr/>
          </p:nvGrpSpPr>
          <p:grpSpPr>
            <a:xfrm>
              <a:off x="9003829" y="1169961"/>
              <a:ext cx="1575076" cy="2714964"/>
              <a:chOff x="6927850" y="1189038"/>
              <a:chExt cx="1011238" cy="1743074"/>
            </a:xfrm>
          </p:grpSpPr>
          <p:sp>
            <p:nvSpPr>
              <p:cNvPr id="27" name="Freeform: Shape 42">
                <a:extLst>
                  <a:ext uri="{FF2B5EF4-FFF2-40B4-BE49-F238E27FC236}">
                    <a16:creationId xmlns:a16="http://schemas.microsoft.com/office/drawing/2014/main" id="{27AC8D1C-C84D-4E7D-BEF6-4B644ED36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3125" y="1189038"/>
                <a:ext cx="457200" cy="658812"/>
              </a:xfrm>
              <a:custGeom>
                <a:avLst/>
                <a:gdLst/>
                <a:ahLst/>
                <a:cxnLst>
                  <a:cxn ang="0">
                    <a:pos x="152" y="118"/>
                  </a:cxn>
                  <a:cxn ang="0">
                    <a:pos x="83" y="290"/>
                  </a:cxn>
                  <a:cxn ang="0">
                    <a:pos x="152" y="118"/>
                  </a:cxn>
                </a:cxnLst>
                <a:rect l="0" t="0" r="r" b="b"/>
                <a:pathLst>
                  <a:path w="201" h="290">
                    <a:moveTo>
                      <a:pt x="152" y="118"/>
                    </a:moveTo>
                    <a:cubicBezTo>
                      <a:pt x="201" y="6"/>
                      <a:pt x="0" y="0"/>
                      <a:pt x="83" y="290"/>
                    </a:cubicBezTo>
                    <a:lnTo>
                      <a:pt x="152" y="1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43">
                <a:extLst>
                  <a:ext uri="{FF2B5EF4-FFF2-40B4-BE49-F238E27FC236}">
                    <a16:creationId xmlns:a16="http://schemas.microsoft.com/office/drawing/2014/main" id="{45D565C4-DF58-40AC-A170-88A5FABA3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1713" y="1279526"/>
                <a:ext cx="242888" cy="568325"/>
              </a:xfrm>
              <a:custGeom>
                <a:avLst/>
                <a:gdLst/>
                <a:ahLst/>
                <a:cxnLst>
                  <a:cxn ang="0">
                    <a:pos x="96" y="78"/>
                  </a:cxn>
                  <a:cxn ang="0">
                    <a:pos x="97" y="74"/>
                  </a:cxn>
                  <a:cxn ang="0">
                    <a:pos x="100" y="63"/>
                  </a:cxn>
                  <a:cxn ang="0">
                    <a:pos x="101" y="45"/>
                  </a:cxn>
                  <a:cxn ang="0">
                    <a:pos x="95" y="25"/>
                  </a:cxn>
                  <a:cxn ang="0">
                    <a:pos x="76" y="12"/>
                  </a:cxn>
                  <a:cxn ang="0">
                    <a:pos x="51" y="19"/>
                  </a:cxn>
                  <a:cxn ang="0">
                    <a:pos x="19" y="71"/>
                  </a:cxn>
                  <a:cxn ang="0">
                    <a:pos x="14" y="104"/>
                  </a:cxn>
                  <a:cxn ang="0">
                    <a:pos x="13" y="136"/>
                  </a:cxn>
                  <a:cxn ang="0">
                    <a:pos x="15" y="166"/>
                  </a:cxn>
                  <a:cxn ang="0">
                    <a:pos x="18" y="194"/>
                  </a:cxn>
                  <a:cxn ang="0">
                    <a:pos x="21" y="217"/>
                  </a:cxn>
                  <a:cxn ang="0">
                    <a:pos x="25" y="234"/>
                  </a:cxn>
                  <a:cxn ang="0">
                    <a:pos x="27" y="250"/>
                  </a:cxn>
                  <a:cxn ang="0">
                    <a:pos x="22" y="235"/>
                  </a:cxn>
                  <a:cxn ang="0">
                    <a:pos x="17" y="218"/>
                  </a:cxn>
                  <a:cxn ang="0">
                    <a:pos x="10" y="195"/>
                  </a:cxn>
                  <a:cxn ang="0">
                    <a:pos x="5" y="168"/>
                  </a:cxn>
                  <a:cxn ang="0">
                    <a:pos x="1" y="137"/>
                  </a:cxn>
                  <a:cxn ang="0">
                    <a:pos x="1" y="103"/>
                  </a:cxn>
                  <a:cxn ang="0">
                    <a:pos x="6" y="68"/>
                  </a:cxn>
                  <a:cxn ang="0">
                    <a:pos x="20" y="35"/>
                  </a:cxn>
                  <a:cxn ang="0">
                    <a:pos x="44" y="9"/>
                  </a:cxn>
                  <a:cxn ang="0">
                    <a:pos x="78" y="2"/>
                  </a:cxn>
                  <a:cxn ang="0">
                    <a:pos x="102" y="21"/>
                  </a:cxn>
                  <a:cxn ang="0">
                    <a:pos x="106" y="45"/>
                  </a:cxn>
                  <a:cxn ang="0">
                    <a:pos x="103" y="64"/>
                  </a:cxn>
                  <a:cxn ang="0">
                    <a:pos x="98" y="74"/>
                  </a:cxn>
                  <a:cxn ang="0">
                    <a:pos x="96" y="78"/>
                  </a:cxn>
                </a:cxnLst>
                <a:rect l="0" t="0" r="r" b="b"/>
                <a:pathLst>
                  <a:path w="107" h="250">
                    <a:moveTo>
                      <a:pt x="96" y="78"/>
                    </a:moveTo>
                    <a:cubicBezTo>
                      <a:pt x="96" y="78"/>
                      <a:pt x="97" y="77"/>
                      <a:pt x="97" y="74"/>
                    </a:cubicBezTo>
                    <a:cubicBezTo>
                      <a:pt x="98" y="72"/>
                      <a:pt x="99" y="68"/>
                      <a:pt x="100" y="63"/>
                    </a:cubicBezTo>
                    <a:cubicBezTo>
                      <a:pt x="101" y="58"/>
                      <a:pt x="102" y="52"/>
                      <a:pt x="101" y="45"/>
                    </a:cubicBezTo>
                    <a:cubicBezTo>
                      <a:pt x="101" y="39"/>
                      <a:pt x="99" y="31"/>
                      <a:pt x="95" y="25"/>
                    </a:cubicBezTo>
                    <a:cubicBezTo>
                      <a:pt x="91" y="18"/>
                      <a:pt x="84" y="13"/>
                      <a:pt x="76" y="12"/>
                    </a:cubicBezTo>
                    <a:cubicBezTo>
                      <a:pt x="68" y="11"/>
                      <a:pt x="59" y="13"/>
                      <a:pt x="51" y="19"/>
                    </a:cubicBezTo>
                    <a:cubicBezTo>
                      <a:pt x="35" y="30"/>
                      <a:pt x="25" y="50"/>
                      <a:pt x="19" y="71"/>
                    </a:cubicBezTo>
                    <a:cubicBezTo>
                      <a:pt x="17" y="82"/>
                      <a:pt x="15" y="93"/>
                      <a:pt x="14" y="104"/>
                    </a:cubicBezTo>
                    <a:cubicBezTo>
                      <a:pt x="13" y="115"/>
                      <a:pt x="13" y="126"/>
                      <a:pt x="13" y="136"/>
                    </a:cubicBezTo>
                    <a:cubicBezTo>
                      <a:pt x="14" y="147"/>
                      <a:pt x="14" y="157"/>
                      <a:pt x="15" y="166"/>
                    </a:cubicBezTo>
                    <a:cubicBezTo>
                      <a:pt x="15" y="176"/>
                      <a:pt x="17" y="185"/>
                      <a:pt x="18" y="194"/>
                    </a:cubicBezTo>
                    <a:cubicBezTo>
                      <a:pt x="19" y="202"/>
                      <a:pt x="20" y="210"/>
                      <a:pt x="21" y="217"/>
                    </a:cubicBezTo>
                    <a:cubicBezTo>
                      <a:pt x="22" y="224"/>
                      <a:pt x="24" y="229"/>
                      <a:pt x="25" y="234"/>
                    </a:cubicBezTo>
                    <a:cubicBezTo>
                      <a:pt x="26" y="244"/>
                      <a:pt x="27" y="250"/>
                      <a:pt x="27" y="250"/>
                    </a:cubicBezTo>
                    <a:cubicBezTo>
                      <a:pt x="27" y="250"/>
                      <a:pt x="25" y="245"/>
                      <a:pt x="22" y="235"/>
                    </a:cubicBezTo>
                    <a:cubicBezTo>
                      <a:pt x="21" y="230"/>
                      <a:pt x="18" y="225"/>
                      <a:pt x="17" y="218"/>
                    </a:cubicBezTo>
                    <a:cubicBezTo>
                      <a:pt x="15" y="211"/>
                      <a:pt x="12" y="204"/>
                      <a:pt x="10" y="195"/>
                    </a:cubicBezTo>
                    <a:cubicBezTo>
                      <a:pt x="9" y="187"/>
                      <a:pt x="6" y="178"/>
                      <a:pt x="5" y="168"/>
                    </a:cubicBezTo>
                    <a:cubicBezTo>
                      <a:pt x="3" y="158"/>
                      <a:pt x="2" y="147"/>
                      <a:pt x="1" y="137"/>
                    </a:cubicBezTo>
                    <a:cubicBezTo>
                      <a:pt x="1" y="126"/>
                      <a:pt x="0" y="114"/>
                      <a:pt x="1" y="103"/>
                    </a:cubicBezTo>
                    <a:cubicBezTo>
                      <a:pt x="2" y="91"/>
                      <a:pt x="4" y="80"/>
                      <a:pt x="6" y="68"/>
                    </a:cubicBezTo>
                    <a:cubicBezTo>
                      <a:pt x="9" y="56"/>
                      <a:pt x="14" y="45"/>
                      <a:pt x="20" y="35"/>
                    </a:cubicBezTo>
                    <a:cubicBezTo>
                      <a:pt x="26" y="24"/>
                      <a:pt x="34" y="15"/>
                      <a:pt x="44" y="9"/>
                    </a:cubicBezTo>
                    <a:cubicBezTo>
                      <a:pt x="54" y="2"/>
                      <a:pt x="67" y="0"/>
                      <a:pt x="78" y="2"/>
                    </a:cubicBezTo>
                    <a:cubicBezTo>
                      <a:pt x="89" y="5"/>
                      <a:pt x="98" y="13"/>
                      <a:pt x="102" y="21"/>
                    </a:cubicBezTo>
                    <a:cubicBezTo>
                      <a:pt x="106" y="30"/>
                      <a:pt x="107" y="38"/>
                      <a:pt x="106" y="45"/>
                    </a:cubicBezTo>
                    <a:cubicBezTo>
                      <a:pt x="106" y="53"/>
                      <a:pt x="104" y="59"/>
                      <a:pt x="103" y="64"/>
                    </a:cubicBezTo>
                    <a:cubicBezTo>
                      <a:pt x="101" y="69"/>
                      <a:pt x="99" y="72"/>
                      <a:pt x="98" y="74"/>
                    </a:cubicBezTo>
                    <a:cubicBezTo>
                      <a:pt x="97" y="77"/>
                      <a:pt x="96" y="78"/>
                      <a:pt x="96" y="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44">
                <a:extLst>
                  <a:ext uri="{FF2B5EF4-FFF2-40B4-BE49-F238E27FC236}">
                    <a16:creationId xmlns:a16="http://schemas.microsoft.com/office/drawing/2014/main" id="{9406575E-7BD5-4006-BF5D-AB64DBE87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6325" y="1258888"/>
                <a:ext cx="512763" cy="584200"/>
              </a:xfrm>
              <a:custGeom>
                <a:avLst/>
                <a:gdLst/>
                <a:ahLst/>
                <a:cxnLst>
                  <a:cxn ang="0">
                    <a:pos x="69" y="87"/>
                  </a:cxn>
                  <a:cxn ang="0">
                    <a:pos x="0" y="249"/>
                  </a:cxn>
                  <a:cxn ang="0">
                    <a:pos x="69" y="87"/>
                  </a:cxn>
                </a:cxnLst>
                <a:rect l="0" t="0" r="r" b="b"/>
                <a:pathLst>
                  <a:path w="226" h="257">
                    <a:moveTo>
                      <a:pt x="69" y="87"/>
                    </a:moveTo>
                    <a:cubicBezTo>
                      <a:pt x="187" y="0"/>
                      <a:pt x="226" y="257"/>
                      <a:pt x="0" y="249"/>
                    </a:cubicBezTo>
                    <a:lnTo>
                      <a:pt x="69" y="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45">
                <a:extLst>
                  <a:ext uri="{FF2B5EF4-FFF2-40B4-BE49-F238E27FC236}">
                    <a16:creationId xmlns:a16="http://schemas.microsoft.com/office/drawing/2014/main" id="{DF4F5117-4555-42CD-A8C9-AAFD86611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6325" y="1406525"/>
                <a:ext cx="392113" cy="422275"/>
              </a:xfrm>
              <a:custGeom>
                <a:avLst/>
                <a:gdLst/>
                <a:ahLst/>
                <a:cxnLst>
                  <a:cxn ang="0">
                    <a:pos x="69" y="22"/>
                  </a:cxn>
                  <a:cxn ang="0">
                    <a:pos x="72" y="19"/>
                  </a:cxn>
                  <a:cxn ang="0">
                    <a:pos x="81" y="12"/>
                  </a:cxn>
                  <a:cxn ang="0">
                    <a:pos x="89" y="8"/>
                  </a:cxn>
                  <a:cxn ang="0">
                    <a:pos x="98" y="4"/>
                  </a:cxn>
                  <a:cxn ang="0">
                    <a:pos x="109" y="1"/>
                  </a:cxn>
                  <a:cxn ang="0">
                    <a:pos x="122" y="1"/>
                  </a:cxn>
                  <a:cxn ang="0">
                    <a:pos x="149" y="14"/>
                  </a:cxn>
                  <a:cxn ang="0">
                    <a:pos x="166" y="42"/>
                  </a:cxn>
                  <a:cxn ang="0">
                    <a:pos x="160" y="112"/>
                  </a:cxn>
                  <a:cxn ang="0">
                    <a:pos x="141" y="142"/>
                  </a:cxn>
                  <a:cxn ang="0">
                    <a:pos x="114" y="164"/>
                  </a:cxn>
                  <a:cxn ang="0">
                    <a:pos x="85" y="177"/>
                  </a:cxn>
                  <a:cxn ang="0">
                    <a:pos x="57" y="184"/>
                  </a:cxn>
                  <a:cxn ang="0">
                    <a:pos x="34" y="186"/>
                  </a:cxn>
                  <a:cxn ang="0">
                    <a:pos x="16" y="186"/>
                  </a:cxn>
                  <a:cxn ang="0">
                    <a:pos x="0" y="184"/>
                  </a:cxn>
                  <a:cxn ang="0">
                    <a:pos x="15" y="183"/>
                  </a:cxn>
                  <a:cxn ang="0">
                    <a:pos x="33" y="181"/>
                  </a:cxn>
                  <a:cxn ang="0">
                    <a:pos x="56" y="176"/>
                  </a:cxn>
                  <a:cxn ang="0">
                    <a:pos x="81" y="168"/>
                  </a:cxn>
                  <a:cxn ang="0">
                    <a:pos x="107" y="154"/>
                  </a:cxn>
                  <a:cxn ang="0">
                    <a:pos x="148" y="106"/>
                  </a:cxn>
                  <a:cxn ang="0">
                    <a:pos x="155" y="45"/>
                  </a:cxn>
                  <a:cxn ang="0">
                    <a:pos x="142" y="21"/>
                  </a:cxn>
                  <a:cxn ang="0">
                    <a:pos x="121" y="9"/>
                  </a:cxn>
                  <a:cxn ang="0">
                    <a:pos x="99" y="9"/>
                  </a:cxn>
                  <a:cxn ang="0">
                    <a:pos x="90" y="12"/>
                  </a:cxn>
                  <a:cxn ang="0">
                    <a:pos x="83" y="15"/>
                  </a:cxn>
                  <a:cxn ang="0">
                    <a:pos x="72" y="20"/>
                  </a:cxn>
                  <a:cxn ang="0">
                    <a:pos x="69" y="22"/>
                  </a:cxn>
                </a:cxnLst>
                <a:rect l="0" t="0" r="r" b="b"/>
                <a:pathLst>
                  <a:path w="173" h="186">
                    <a:moveTo>
                      <a:pt x="69" y="22"/>
                    </a:moveTo>
                    <a:cubicBezTo>
                      <a:pt x="69" y="22"/>
                      <a:pt x="70" y="21"/>
                      <a:pt x="72" y="19"/>
                    </a:cubicBezTo>
                    <a:cubicBezTo>
                      <a:pt x="74" y="18"/>
                      <a:pt x="77" y="15"/>
                      <a:pt x="81" y="12"/>
                    </a:cubicBezTo>
                    <a:cubicBezTo>
                      <a:pt x="84" y="11"/>
                      <a:pt x="86" y="10"/>
                      <a:pt x="89" y="8"/>
                    </a:cubicBezTo>
                    <a:cubicBezTo>
                      <a:pt x="91" y="7"/>
                      <a:pt x="95" y="6"/>
                      <a:pt x="98" y="4"/>
                    </a:cubicBezTo>
                    <a:cubicBezTo>
                      <a:pt x="101" y="3"/>
                      <a:pt x="105" y="2"/>
                      <a:pt x="109" y="1"/>
                    </a:cubicBezTo>
                    <a:cubicBezTo>
                      <a:pt x="113" y="1"/>
                      <a:pt x="118" y="0"/>
                      <a:pt x="122" y="1"/>
                    </a:cubicBezTo>
                    <a:cubicBezTo>
                      <a:pt x="131" y="2"/>
                      <a:pt x="141" y="6"/>
                      <a:pt x="149" y="14"/>
                    </a:cubicBezTo>
                    <a:cubicBezTo>
                      <a:pt x="157" y="21"/>
                      <a:pt x="163" y="31"/>
                      <a:pt x="166" y="42"/>
                    </a:cubicBezTo>
                    <a:cubicBezTo>
                      <a:pt x="173" y="64"/>
                      <a:pt x="171" y="90"/>
                      <a:pt x="160" y="112"/>
                    </a:cubicBezTo>
                    <a:cubicBezTo>
                      <a:pt x="155" y="123"/>
                      <a:pt x="149" y="133"/>
                      <a:pt x="141" y="142"/>
                    </a:cubicBezTo>
                    <a:cubicBezTo>
                      <a:pt x="133" y="151"/>
                      <a:pt x="123" y="158"/>
                      <a:pt x="114" y="164"/>
                    </a:cubicBezTo>
                    <a:cubicBezTo>
                      <a:pt x="104" y="170"/>
                      <a:pt x="94" y="174"/>
                      <a:pt x="85" y="177"/>
                    </a:cubicBezTo>
                    <a:cubicBezTo>
                      <a:pt x="75" y="180"/>
                      <a:pt x="66" y="182"/>
                      <a:pt x="57" y="184"/>
                    </a:cubicBezTo>
                    <a:cubicBezTo>
                      <a:pt x="49" y="185"/>
                      <a:pt x="41" y="186"/>
                      <a:pt x="34" y="186"/>
                    </a:cubicBezTo>
                    <a:cubicBezTo>
                      <a:pt x="27" y="186"/>
                      <a:pt x="21" y="186"/>
                      <a:pt x="16" y="186"/>
                    </a:cubicBezTo>
                    <a:cubicBezTo>
                      <a:pt x="5" y="185"/>
                      <a:pt x="0" y="184"/>
                      <a:pt x="0" y="184"/>
                    </a:cubicBezTo>
                    <a:cubicBezTo>
                      <a:pt x="0" y="184"/>
                      <a:pt x="6" y="184"/>
                      <a:pt x="15" y="183"/>
                    </a:cubicBezTo>
                    <a:cubicBezTo>
                      <a:pt x="20" y="183"/>
                      <a:pt x="26" y="182"/>
                      <a:pt x="33" y="181"/>
                    </a:cubicBezTo>
                    <a:cubicBezTo>
                      <a:pt x="40" y="180"/>
                      <a:pt x="48" y="178"/>
                      <a:pt x="56" y="176"/>
                    </a:cubicBezTo>
                    <a:cubicBezTo>
                      <a:pt x="64" y="174"/>
                      <a:pt x="73" y="172"/>
                      <a:pt x="81" y="168"/>
                    </a:cubicBezTo>
                    <a:cubicBezTo>
                      <a:pt x="90" y="164"/>
                      <a:pt x="99" y="159"/>
                      <a:pt x="107" y="154"/>
                    </a:cubicBezTo>
                    <a:cubicBezTo>
                      <a:pt x="124" y="142"/>
                      <a:pt x="140" y="126"/>
                      <a:pt x="148" y="106"/>
                    </a:cubicBezTo>
                    <a:cubicBezTo>
                      <a:pt x="157" y="87"/>
                      <a:pt x="159" y="65"/>
                      <a:pt x="155" y="45"/>
                    </a:cubicBezTo>
                    <a:cubicBezTo>
                      <a:pt x="152" y="36"/>
                      <a:pt x="148" y="27"/>
                      <a:pt x="142" y="21"/>
                    </a:cubicBezTo>
                    <a:cubicBezTo>
                      <a:pt x="136" y="14"/>
                      <a:pt x="129" y="10"/>
                      <a:pt x="121" y="9"/>
                    </a:cubicBezTo>
                    <a:cubicBezTo>
                      <a:pt x="113" y="7"/>
                      <a:pt x="106" y="8"/>
                      <a:pt x="99" y="9"/>
                    </a:cubicBezTo>
                    <a:cubicBezTo>
                      <a:pt x="96" y="10"/>
                      <a:pt x="93" y="11"/>
                      <a:pt x="90" y="12"/>
                    </a:cubicBezTo>
                    <a:cubicBezTo>
                      <a:pt x="87" y="13"/>
                      <a:pt x="85" y="14"/>
                      <a:pt x="83" y="15"/>
                    </a:cubicBezTo>
                    <a:cubicBezTo>
                      <a:pt x="78" y="17"/>
                      <a:pt x="75" y="19"/>
                      <a:pt x="72" y="20"/>
                    </a:cubicBezTo>
                    <a:cubicBezTo>
                      <a:pt x="70" y="21"/>
                      <a:pt x="69" y="22"/>
                      <a:pt x="69" y="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46">
                <a:extLst>
                  <a:ext uri="{FF2B5EF4-FFF2-40B4-BE49-F238E27FC236}">
                    <a16:creationId xmlns:a16="http://schemas.microsoft.com/office/drawing/2014/main" id="{15A66786-5F4B-4CF2-8C82-0EC811D40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7850" y="2581275"/>
                <a:ext cx="180975" cy="350837"/>
              </a:xfrm>
              <a:custGeom>
                <a:avLst/>
                <a:gdLst/>
                <a:ahLst/>
                <a:cxnLst>
                  <a:cxn ang="0">
                    <a:pos x="79" y="10"/>
                  </a:cxn>
                  <a:cxn ang="0">
                    <a:pos x="7" y="153"/>
                  </a:cxn>
                  <a:cxn ang="0">
                    <a:pos x="3" y="154"/>
                  </a:cxn>
                  <a:cxn ang="0">
                    <a:pos x="1" y="150"/>
                  </a:cxn>
                  <a:cxn ang="0">
                    <a:pos x="56" y="0"/>
                  </a:cxn>
                  <a:cxn ang="0">
                    <a:pos x="79" y="10"/>
                  </a:cxn>
                </a:cxnLst>
                <a:rect l="0" t="0" r="r" b="b"/>
                <a:pathLst>
                  <a:path w="79" h="155">
                    <a:moveTo>
                      <a:pt x="79" y="10"/>
                    </a:moveTo>
                    <a:cubicBezTo>
                      <a:pt x="7" y="153"/>
                      <a:pt x="7" y="153"/>
                      <a:pt x="7" y="153"/>
                    </a:cubicBezTo>
                    <a:cubicBezTo>
                      <a:pt x="6" y="154"/>
                      <a:pt x="4" y="155"/>
                      <a:pt x="3" y="154"/>
                    </a:cubicBezTo>
                    <a:cubicBezTo>
                      <a:pt x="1" y="154"/>
                      <a:pt x="0" y="152"/>
                      <a:pt x="1" y="150"/>
                    </a:cubicBezTo>
                    <a:cubicBezTo>
                      <a:pt x="56" y="0"/>
                      <a:pt x="56" y="0"/>
                      <a:pt x="56" y="0"/>
                    </a:cubicBezTo>
                    <a:lnTo>
                      <a:pt x="79" y="1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85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47">
                <a:extLst>
                  <a:ext uri="{FF2B5EF4-FFF2-40B4-BE49-F238E27FC236}">
                    <a16:creationId xmlns:a16="http://schemas.microsoft.com/office/drawing/2014/main" id="{9191880C-5A46-40C2-BB7D-88E2DEA09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1225551"/>
                <a:ext cx="473075" cy="608012"/>
              </a:xfrm>
              <a:custGeom>
                <a:avLst/>
                <a:gdLst/>
                <a:ahLst/>
                <a:cxnLst>
                  <a:cxn ang="0">
                    <a:pos x="208" y="96"/>
                  </a:cxn>
                  <a:cxn ang="0">
                    <a:pos x="137" y="268"/>
                  </a:cxn>
                  <a:cxn ang="0">
                    <a:pos x="208" y="96"/>
                  </a:cxn>
                </a:cxnLst>
                <a:rect l="0" t="0" r="r" b="b"/>
                <a:pathLst>
                  <a:path w="208" h="268">
                    <a:moveTo>
                      <a:pt x="208" y="96"/>
                    </a:moveTo>
                    <a:cubicBezTo>
                      <a:pt x="206" y="0"/>
                      <a:pt x="0" y="56"/>
                      <a:pt x="137" y="268"/>
                    </a:cubicBezTo>
                    <a:lnTo>
                      <a:pt x="208" y="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48">
                <a:extLst>
                  <a:ext uri="{FF2B5EF4-FFF2-40B4-BE49-F238E27FC236}">
                    <a16:creationId xmlns:a16="http://schemas.microsoft.com/office/drawing/2014/main" id="{655BB154-62F4-412D-9EE8-EDADC7123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4688" y="2139950"/>
                <a:ext cx="311150" cy="517525"/>
              </a:xfrm>
              <a:custGeom>
                <a:avLst/>
                <a:gdLst/>
                <a:ahLst/>
                <a:cxnLst>
                  <a:cxn ang="0">
                    <a:pos x="85" y="166"/>
                  </a:cxn>
                  <a:cxn ang="0">
                    <a:pos x="62" y="199"/>
                  </a:cxn>
                  <a:cxn ang="0">
                    <a:pos x="48" y="212"/>
                  </a:cxn>
                  <a:cxn ang="0">
                    <a:pos x="1" y="192"/>
                  </a:cxn>
                  <a:cxn ang="0">
                    <a:pos x="0" y="172"/>
                  </a:cxn>
                  <a:cxn ang="0">
                    <a:pos x="9" y="133"/>
                  </a:cxn>
                  <a:cxn ang="0">
                    <a:pos x="74" y="0"/>
                  </a:cxn>
                  <a:cxn ang="0">
                    <a:pos x="137" y="27"/>
                  </a:cxn>
                  <a:cxn ang="0">
                    <a:pos x="85" y="166"/>
                  </a:cxn>
                </a:cxnLst>
                <a:rect l="0" t="0" r="r" b="b"/>
                <a:pathLst>
                  <a:path w="137" h="228">
                    <a:moveTo>
                      <a:pt x="85" y="166"/>
                    </a:moveTo>
                    <a:cubicBezTo>
                      <a:pt x="80" y="179"/>
                      <a:pt x="72" y="190"/>
                      <a:pt x="62" y="199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30" y="228"/>
                      <a:pt x="1" y="215"/>
                      <a:pt x="1" y="19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59"/>
                      <a:pt x="3" y="145"/>
                      <a:pt x="9" y="133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137" y="27"/>
                      <a:pt x="137" y="27"/>
                      <a:pt x="137" y="27"/>
                    </a:cubicBezTo>
                    <a:lnTo>
                      <a:pt x="85" y="166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85000">
                    <a:schemeClr val="bg1">
                      <a:lumMod val="50000"/>
                    </a:schemeClr>
                  </a:gs>
                </a:gsLst>
                <a:lin ang="120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49">
                <a:extLst>
                  <a:ext uri="{FF2B5EF4-FFF2-40B4-BE49-F238E27FC236}">
                    <a16:creationId xmlns:a16="http://schemas.microsoft.com/office/drawing/2014/main" id="{623078D3-CDF9-44B7-BD6D-3713495F9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9638" y="1322388"/>
                <a:ext cx="282575" cy="511175"/>
              </a:xfrm>
              <a:custGeom>
                <a:avLst/>
                <a:gdLst/>
                <a:ahLst/>
                <a:cxnLst>
                  <a:cxn ang="0">
                    <a:pos x="124" y="53"/>
                  </a:cxn>
                  <a:cxn ang="0">
                    <a:pos x="123" y="49"/>
                  </a:cxn>
                  <a:cxn ang="0">
                    <a:pos x="120" y="39"/>
                  </a:cxn>
                  <a:cxn ang="0">
                    <a:pos x="112" y="25"/>
                  </a:cxn>
                  <a:cxn ang="0">
                    <a:pos x="96" y="15"/>
                  </a:cxn>
                  <a:cxn ang="0">
                    <a:pos x="48" y="22"/>
                  </a:cxn>
                  <a:cxn ang="0">
                    <a:pos x="16" y="68"/>
                  </a:cxn>
                  <a:cxn ang="0">
                    <a:pos x="13" y="97"/>
                  </a:cxn>
                  <a:cxn ang="0">
                    <a:pos x="16" y="126"/>
                  </a:cxn>
                  <a:cxn ang="0">
                    <a:pos x="22" y="153"/>
                  </a:cxn>
                  <a:cxn ang="0">
                    <a:pos x="31" y="177"/>
                  </a:cxn>
                  <a:cxn ang="0">
                    <a:pos x="47" y="212"/>
                  </a:cxn>
                  <a:cxn ang="0">
                    <a:pos x="53" y="225"/>
                  </a:cxn>
                  <a:cxn ang="0">
                    <a:pos x="45" y="213"/>
                  </a:cxn>
                  <a:cxn ang="0">
                    <a:pos x="35" y="199"/>
                  </a:cxn>
                  <a:cxn ang="0">
                    <a:pos x="24" y="180"/>
                  </a:cxn>
                  <a:cxn ang="0">
                    <a:pos x="13" y="157"/>
                  </a:cxn>
                  <a:cxn ang="0">
                    <a:pos x="4" y="129"/>
                  </a:cxn>
                  <a:cxn ang="0">
                    <a:pos x="0" y="98"/>
                  </a:cxn>
                  <a:cxn ang="0">
                    <a:pos x="3" y="65"/>
                  </a:cxn>
                  <a:cxn ang="0">
                    <a:pos x="18" y="34"/>
                  </a:cxn>
                  <a:cxn ang="0">
                    <a:pos x="42" y="12"/>
                  </a:cxn>
                  <a:cxn ang="0">
                    <a:pos x="99" y="8"/>
                  </a:cxn>
                  <a:cxn ang="0">
                    <a:pos x="116" y="22"/>
                  </a:cxn>
                  <a:cxn ang="0">
                    <a:pos x="123" y="38"/>
                  </a:cxn>
                  <a:cxn ang="0">
                    <a:pos x="124" y="49"/>
                  </a:cxn>
                  <a:cxn ang="0">
                    <a:pos x="124" y="53"/>
                  </a:cxn>
                </a:cxnLst>
                <a:rect l="0" t="0" r="r" b="b"/>
                <a:pathLst>
                  <a:path w="124" h="225">
                    <a:moveTo>
                      <a:pt x="124" y="53"/>
                    </a:moveTo>
                    <a:cubicBezTo>
                      <a:pt x="124" y="53"/>
                      <a:pt x="123" y="52"/>
                      <a:pt x="123" y="49"/>
                    </a:cubicBezTo>
                    <a:cubicBezTo>
                      <a:pt x="123" y="47"/>
                      <a:pt x="122" y="43"/>
                      <a:pt x="120" y="39"/>
                    </a:cubicBezTo>
                    <a:cubicBezTo>
                      <a:pt x="119" y="35"/>
                      <a:pt x="116" y="30"/>
                      <a:pt x="112" y="25"/>
                    </a:cubicBezTo>
                    <a:cubicBezTo>
                      <a:pt x="108" y="21"/>
                      <a:pt x="102" y="17"/>
                      <a:pt x="96" y="15"/>
                    </a:cubicBezTo>
                    <a:cubicBezTo>
                      <a:pt x="82" y="10"/>
                      <a:pt x="63" y="13"/>
                      <a:pt x="48" y="22"/>
                    </a:cubicBezTo>
                    <a:cubicBezTo>
                      <a:pt x="33" y="32"/>
                      <a:pt x="21" y="49"/>
                      <a:pt x="16" y="68"/>
                    </a:cubicBezTo>
                    <a:cubicBezTo>
                      <a:pt x="14" y="77"/>
                      <a:pt x="13" y="88"/>
                      <a:pt x="13" y="97"/>
                    </a:cubicBezTo>
                    <a:cubicBezTo>
                      <a:pt x="13" y="107"/>
                      <a:pt x="14" y="117"/>
                      <a:pt x="16" y="126"/>
                    </a:cubicBezTo>
                    <a:cubicBezTo>
                      <a:pt x="17" y="136"/>
                      <a:pt x="20" y="145"/>
                      <a:pt x="22" y="153"/>
                    </a:cubicBezTo>
                    <a:cubicBezTo>
                      <a:pt x="25" y="162"/>
                      <a:pt x="28" y="170"/>
                      <a:pt x="31" y="177"/>
                    </a:cubicBezTo>
                    <a:cubicBezTo>
                      <a:pt x="37" y="192"/>
                      <a:pt x="42" y="204"/>
                      <a:pt x="47" y="212"/>
                    </a:cubicBezTo>
                    <a:cubicBezTo>
                      <a:pt x="51" y="220"/>
                      <a:pt x="53" y="225"/>
                      <a:pt x="53" y="225"/>
                    </a:cubicBezTo>
                    <a:cubicBezTo>
                      <a:pt x="53" y="225"/>
                      <a:pt x="50" y="221"/>
                      <a:pt x="45" y="213"/>
                    </a:cubicBezTo>
                    <a:cubicBezTo>
                      <a:pt x="42" y="209"/>
                      <a:pt x="39" y="205"/>
                      <a:pt x="35" y="199"/>
                    </a:cubicBezTo>
                    <a:cubicBezTo>
                      <a:pt x="32" y="194"/>
                      <a:pt x="28" y="188"/>
                      <a:pt x="24" y="180"/>
                    </a:cubicBezTo>
                    <a:cubicBezTo>
                      <a:pt x="20" y="173"/>
                      <a:pt x="17" y="165"/>
                      <a:pt x="13" y="157"/>
                    </a:cubicBezTo>
                    <a:cubicBezTo>
                      <a:pt x="10" y="148"/>
                      <a:pt x="6" y="139"/>
                      <a:pt x="4" y="129"/>
                    </a:cubicBezTo>
                    <a:cubicBezTo>
                      <a:pt x="2" y="119"/>
                      <a:pt x="0" y="108"/>
                      <a:pt x="0" y="98"/>
                    </a:cubicBezTo>
                    <a:cubicBezTo>
                      <a:pt x="0" y="87"/>
                      <a:pt x="0" y="75"/>
                      <a:pt x="3" y="65"/>
                    </a:cubicBezTo>
                    <a:cubicBezTo>
                      <a:pt x="6" y="54"/>
                      <a:pt x="11" y="43"/>
                      <a:pt x="18" y="34"/>
                    </a:cubicBezTo>
                    <a:cubicBezTo>
                      <a:pt x="24" y="25"/>
                      <a:pt x="33" y="18"/>
                      <a:pt x="42" y="12"/>
                    </a:cubicBezTo>
                    <a:cubicBezTo>
                      <a:pt x="61" y="1"/>
                      <a:pt x="83" y="0"/>
                      <a:pt x="99" y="8"/>
                    </a:cubicBezTo>
                    <a:cubicBezTo>
                      <a:pt x="106" y="11"/>
                      <a:pt x="112" y="17"/>
                      <a:pt x="116" y="22"/>
                    </a:cubicBezTo>
                    <a:cubicBezTo>
                      <a:pt x="120" y="28"/>
                      <a:pt x="122" y="34"/>
                      <a:pt x="123" y="38"/>
                    </a:cubicBezTo>
                    <a:cubicBezTo>
                      <a:pt x="124" y="43"/>
                      <a:pt x="124" y="47"/>
                      <a:pt x="124" y="49"/>
                    </a:cubicBezTo>
                    <a:cubicBezTo>
                      <a:pt x="124" y="52"/>
                      <a:pt x="124" y="53"/>
                      <a:pt x="124" y="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50">
                <a:extLst>
                  <a:ext uri="{FF2B5EF4-FFF2-40B4-BE49-F238E27FC236}">
                    <a16:creationId xmlns:a16="http://schemas.microsoft.com/office/drawing/2014/main" id="{7CE50152-A250-4561-8A10-7CCC6D0F1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5" y="1416050"/>
                <a:ext cx="430213" cy="819150"/>
              </a:xfrm>
              <a:custGeom>
                <a:avLst/>
                <a:gdLst/>
                <a:ahLst/>
                <a:cxnLst>
                  <a:cxn ang="0">
                    <a:pos x="187" y="15"/>
                  </a:cxn>
                  <a:cxn ang="0">
                    <a:pos x="187" y="15"/>
                  </a:cxn>
                  <a:cxn ang="0">
                    <a:pos x="178" y="3"/>
                  </a:cxn>
                  <a:cxn ang="0">
                    <a:pos x="162" y="4"/>
                  </a:cxn>
                  <a:cxn ang="0">
                    <a:pos x="3" y="319"/>
                  </a:cxn>
                  <a:cxn ang="0">
                    <a:pos x="28" y="349"/>
                  </a:cxn>
                  <a:cxn ang="0">
                    <a:pos x="66" y="346"/>
                  </a:cxn>
                  <a:cxn ang="0">
                    <a:pos x="187" y="15"/>
                  </a:cxn>
                </a:cxnLst>
                <a:rect l="0" t="0" r="r" b="b"/>
                <a:pathLst>
                  <a:path w="189" h="361">
                    <a:moveTo>
                      <a:pt x="187" y="15"/>
                    </a:moveTo>
                    <a:cubicBezTo>
                      <a:pt x="187" y="15"/>
                      <a:pt x="187" y="15"/>
                      <a:pt x="187" y="15"/>
                    </a:cubicBezTo>
                    <a:cubicBezTo>
                      <a:pt x="189" y="11"/>
                      <a:pt x="184" y="6"/>
                      <a:pt x="178" y="3"/>
                    </a:cubicBezTo>
                    <a:cubicBezTo>
                      <a:pt x="171" y="0"/>
                      <a:pt x="164" y="0"/>
                      <a:pt x="162" y="4"/>
                    </a:cubicBezTo>
                    <a:cubicBezTo>
                      <a:pt x="3" y="319"/>
                      <a:pt x="3" y="319"/>
                      <a:pt x="3" y="319"/>
                    </a:cubicBezTo>
                    <a:cubicBezTo>
                      <a:pt x="3" y="319"/>
                      <a:pt x="0" y="337"/>
                      <a:pt x="28" y="349"/>
                    </a:cubicBezTo>
                    <a:cubicBezTo>
                      <a:pt x="55" y="361"/>
                      <a:pt x="66" y="346"/>
                      <a:pt x="66" y="346"/>
                    </a:cubicBezTo>
                    <a:lnTo>
                      <a:pt x="187" y="15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85000">
                    <a:schemeClr val="tx1">
                      <a:lumMod val="65000"/>
                      <a:lumOff val="35000"/>
                    </a:schemeClr>
                  </a:gs>
                </a:gsLst>
                <a:lin ang="120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51">
                <a:extLst>
                  <a:ext uri="{FF2B5EF4-FFF2-40B4-BE49-F238E27FC236}">
                    <a16:creationId xmlns:a16="http://schemas.microsoft.com/office/drawing/2014/main" id="{5582BF84-E25C-41A5-8461-463026C15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13" y="1433513"/>
                <a:ext cx="396875" cy="457200"/>
              </a:xfrm>
              <a:custGeom>
                <a:avLst/>
                <a:gdLst/>
                <a:ahLst/>
                <a:cxnLst>
                  <a:cxn ang="0">
                    <a:pos x="73" y="16"/>
                  </a:cxn>
                  <a:cxn ang="0">
                    <a:pos x="0" y="184"/>
                  </a:cxn>
                  <a:cxn ang="0">
                    <a:pos x="73" y="16"/>
                  </a:cxn>
                </a:cxnLst>
                <a:rect l="0" t="0" r="r" b="b"/>
                <a:pathLst>
                  <a:path w="175" h="201">
                    <a:moveTo>
                      <a:pt x="73" y="16"/>
                    </a:moveTo>
                    <a:cubicBezTo>
                      <a:pt x="175" y="0"/>
                      <a:pt x="115" y="201"/>
                      <a:pt x="0" y="184"/>
                    </a:cubicBezTo>
                    <a:lnTo>
                      <a:pt x="73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52">
                <a:extLst>
                  <a:ext uri="{FF2B5EF4-FFF2-40B4-BE49-F238E27FC236}">
                    <a16:creationId xmlns:a16="http://schemas.microsoft.com/office/drawing/2014/main" id="{CDA93531-654A-496B-BA38-27D444B53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13" y="1465263"/>
                <a:ext cx="296863" cy="393700"/>
              </a:xfrm>
              <a:custGeom>
                <a:avLst/>
                <a:gdLst/>
                <a:ahLst/>
                <a:cxnLst>
                  <a:cxn ang="0">
                    <a:pos x="73" y="2"/>
                  </a:cxn>
                  <a:cxn ang="0">
                    <a:pos x="76" y="1"/>
                  </a:cxn>
                  <a:cxn ang="0">
                    <a:pos x="85" y="0"/>
                  </a:cxn>
                  <a:cxn ang="0">
                    <a:pos x="99" y="1"/>
                  </a:cxn>
                  <a:cxn ang="0">
                    <a:pos x="116" y="10"/>
                  </a:cxn>
                  <a:cxn ang="0">
                    <a:pos x="128" y="30"/>
                  </a:cxn>
                  <a:cxn ang="0">
                    <a:pos x="131" y="54"/>
                  </a:cxn>
                  <a:cxn ang="0">
                    <a:pos x="117" y="106"/>
                  </a:cxn>
                  <a:cxn ang="0">
                    <a:pos x="102" y="128"/>
                  </a:cxn>
                  <a:cxn ang="0">
                    <a:pos x="84" y="147"/>
                  </a:cxn>
                  <a:cxn ang="0">
                    <a:pos x="64" y="161"/>
                  </a:cxn>
                  <a:cxn ang="0">
                    <a:pos x="44" y="170"/>
                  </a:cxn>
                  <a:cxn ang="0">
                    <a:pos x="26" y="173"/>
                  </a:cxn>
                  <a:cxn ang="0">
                    <a:pos x="12" y="172"/>
                  </a:cxn>
                  <a:cxn ang="0">
                    <a:pos x="3" y="171"/>
                  </a:cxn>
                  <a:cxn ang="0">
                    <a:pos x="0" y="170"/>
                  </a:cxn>
                  <a:cxn ang="0">
                    <a:pos x="12" y="170"/>
                  </a:cxn>
                  <a:cxn ang="0">
                    <a:pos x="25" y="168"/>
                  </a:cxn>
                  <a:cxn ang="0">
                    <a:pos x="41" y="162"/>
                  </a:cxn>
                  <a:cxn ang="0">
                    <a:pos x="59" y="153"/>
                  </a:cxn>
                  <a:cxn ang="0">
                    <a:pos x="76" y="139"/>
                  </a:cxn>
                  <a:cxn ang="0">
                    <a:pos x="105" y="99"/>
                  </a:cxn>
                  <a:cxn ang="0">
                    <a:pos x="119" y="54"/>
                  </a:cxn>
                  <a:cxn ang="0">
                    <a:pos x="118" y="32"/>
                  </a:cxn>
                  <a:cxn ang="0">
                    <a:pos x="111" y="15"/>
                  </a:cxn>
                  <a:cxn ang="0">
                    <a:pos x="98" y="6"/>
                  </a:cxn>
                  <a:cxn ang="0">
                    <a:pos x="85" y="3"/>
                  </a:cxn>
                  <a:cxn ang="0">
                    <a:pos x="77" y="2"/>
                  </a:cxn>
                  <a:cxn ang="0">
                    <a:pos x="73" y="2"/>
                  </a:cxn>
                </a:cxnLst>
                <a:rect l="0" t="0" r="r" b="b"/>
                <a:pathLst>
                  <a:path w="131" h="173">
                    <a:moveTo>
                      <a:pt x="73" y="2"/>
                    </a:moveTo>
                    <a:cubicBezTo>
                      <a:pt x="73" y="2"/>
                      <a:pt x="74" y="2"/>
                      <a:pt x="76" y="1"/>
                    </a:cubicBezTo>
                    <a:cubicBezTo>
                      <a:pt x="78" y="1"/>
                      <a:pt x="81" y="0"/>
                      <a:pt x="85" y="0"/>
                    </a:cubicBezTo>
                    <a:cubicBezTo>
                      <a:pt x="89" y="0"/>
                      <a:pt x="94" y="0"/>
                      <a:pt x="99" y="1"/>
                    </a:cubicBezTo>
                    <a:cubicBezTo>
                      <a:pt x="105" y="2"/>
                      <a:pt x="111" y="5"/>
                      <a:pt x="116" y="10"/>
                    </a:cubicBezTo>
                    <a:cubicBezTo>
                      <a:pt x="122" y="15"/>
                      <a:pt x="126" y="22"/>
                      <a:pt x="128" y="30"/>
                    </a:cubicBezTo>
                    <a:cubicBezTo>
                      <a:pt x="130" y="37"/>
                      <a:pt x="131" y="46"/>
                      <a:pt x="131" y="54"/>
                    </a:cubicBezTo>
                    <a:cubicBezTo>
                      <a:pt x="130" y="72"/>
                      <a:pt x="125" y="89"/>
                      <a:pt x="117" y="106"/>
                    </a:cubicBezTo>
                    <a:cubicBezTo>
                      <a:pt x="112" y="114"/>
                      <a:pt x="108" y="121"/>
                      <a:pt x="102" y="128"/>
                    </a:cubicBezTo>
                    <a:cubicBezTo>
                      <a:pt x="97" y="136"/>
                      <a:pt x="91" y="142"/>
                      <a:pt x="84" y="147"/>
                    </a:cubicBezTo>
                    <a:cubicBezTo>
                      <a:pt x="78" y="153"/>
                      <a:pt x="71" y="158"/>
                      <a:pt x="64" y="161"/>
                    </a:cubicBezTo>
                    <a:cubicBezTo>
                      <a:pt x="57" y="165"/>
                      <a:pt x="50" y="168"/>
                      <a:pt x="44" y="170"/>
                    </a:cubicBezTo>
                    <a:cubicBezTo>
                      <a:pt x="37" y="171"/>
                      <a:pt x="31" y="172"/>
                      <a:pt x="26" y="173"/>
                    </a:cubicBezTo>
                    <a:cubicBezTo>
                      <a:pt x="20" y="173"/>
                      <a:pt x="16" y="172"/>
                      <a:pt x="12" y="172"/>
                    </a:cubicBezTo>
                    <a:cubicBezTo>
                      <a:pt x="8" y="172"/>
                      <a:pt x="5" y="171"/>
                      <a:pt x="3" y="171"/>
                    </a:cubicBezTo>
                    <a:cubicBezTo>
                      <a:pt x="1" y="170"/>
                      <a:pt x="0" y="170"/>
                      <a:pt x="0" y="170"/>
                    </a:cubicBezTo>
                    <a:cubicBezTo>
                      <a:pt x="0" y="170"/>
                      <a:pt x="4" y="170"/>
                      <a:pt x="12" y="170"/>
                    </a:cubicBezTo>
                    <a:cubicBezTo>
                      <a:pt x="16" y="169"/>
                      <a:pt x="20" y="169"/>
                      <a:pt x="25" y="168"/>
                    </a:cubicBezTo>
                    <a:cubicBezTo>
                      <a:pt x="30" y="167"/>
                      <a:pt x="36" y="165"/>
                      <a:pt x="41" y="162"/>
                    </a:cubicBezTo>
                    <a:cubicBezTo>
                      <a:pt x="47" y="160"/>
                      <a:pt x="53" y="157"/>
                      <a:pt x="59" y="153"/>
                    </a:cubicBezTo>
                    <a:cubicBezTo>
                      <a:pt x="65" y="149"/>
                      <a:pt x="71" y="144"/>
                      <a:pt x="76" y="139"/>
                    </a:cubicBezTo>
                    <a:cubicBezTo>
                      <a:pt x="87" y="128"/>
                      <a:pt x="97" y="114"/>
                      <a:pt x="105" y="99"/>
                    </a:cubicBezTo>
                    <a:cubicBezTo>
                      <a:pt x="112" y="85"/>
                      <a:pt x="117" y="69"/>
                      <a:pt x="119" y="54"/>
                    </a:cubicBezTo>
                    <a:cubicBezTo>
                      <a:pt x="119" y="46"/>
                      <a:pt x="120" y="39"/>
                      <a:pt x="118" y="32"/>
                    </a:cubicBezTo>
                    <a:cubicBezTo>
                      <a:pt x="117" y="25"/>
                      <a:pt x="114" y="20"/>
                      <a:pt x="111" y="15"/>
                    </a:cubicBezTo>
                    <a:cubicBezTo>
                      <a:pt x="107" y="11"/>
                      <a:pt x="102" y="8"/>
                      <a:pt x="98" y="6"/>
                    </a:cubicBezTo>
                    <a:cubicBezTo>
                      <a:pt x="93" y="4"/>
                      <a:pt x="89" y="3"/>
                      <a:pt x="85" y="3"/>
                    </a:cubicBezTo>
                    <a:cubicBezTo>
                      <a:pt x="82" y="2"/>
                      <a:pt x="79" y="2"/>
                      <a:pt x="77" y="2"/>
                    </a:cubicBezTo>
                    <a:cubicBezTo>
                      <a:pt x="74" y="2"/>
                      <a:pt x="73" y="2"/>
                      <a:pt x="73" y="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53">
                <a:extLst>
                  <a:ext uri="{FF2B5EF4-FFF2-40B4-BE49-F238E27FC236}">
                    <a16:creationId xmlns:a16="http://schemas.microsoft.com/office/drawing/2014/main" id="{6176790B-31DB-4336-A686-043769CF7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2139950"/>
                <a:ext cx="144463" cy="82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2"/>
                  </a:cxn>
                  <a:cxn ang="0">
                    <a:pos x="8" y="16"/>
                  </a:cxn>
                  <a:cxn ang="0">
                    <a:pos x="13" y="21"/>
                  </a:cxn>
                  <a:cxn ang="0">
                    <a:pos x="19" y="25"/>
                  </a:cxn>
                  <a:cxn ang="0">
                    <a:pos x="25" y="28"/>
                  </a:cxn>
                  <a:cxn ang="0">
                    <a:pos x="32" y="31"/>
                  </a:cxn>
                  <a:cxn ang="0">
                    <a:pos x="39" y="33"/>
                  </a:cxn>
                  <a:cxn ang="0">
                    <a:pos x="46" y="33"/>
                  </a:cxn>
                  <a:cxn ang="0">
                    <a:pos x="52" y="32"/>
                  </a:cxn>
                  <a:cxn ang="0">
                    <a:pos x="63" y="27"/>
                  </a:cxn>
                  <a:cxn ang="0">
                    <a:pos x="61" y="30"/>
                  </a:cxn>
                  <a:cxn ang="0">
                    <a:pos x="53" y="34"/>
                  </a:cxn>
                  <a:cxn ang="0">
                    <a:pos x="46" y="36"/>
                  </a:cxn>
                  <a:cxn ang="0">
                    <a:pos x="39" y="35"/>
                  </a:cxn>
                  <a:cxn ang="0">
                    <a:pos x="31" y="34"/>
                  </a:cxn>
                  <a:cxn ang="0">
                    <a:pos x="24" y="31"/>
                  </a:cxn>
                  <a:cxn ang="0">
                    <a:pos x="17" y="28"/>
                  </a:cxn>
                  <a:cxn ang="0">
                    <a:pos x="11" y="23"/>
                  </a:cxn>
                  <a:cxn ang="0">
                    <a:pos x="6" y="18"/>
                  </a:cxn>
                  <a:cxn ang="0">
                    <a:pos x="2" y="1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63" h="36">
                    <a:moveTo>
                      <a:pt x="0" y="0"/>
                    </a:moveTo>
                    <a:cubicBezTo>
                      <a:pt x="0" y="0"/>
                      <a:pt x="0" y="5"/>
                      <a:pt x="4" y="12"/>
                    </a:cubicBezTo>
                    <a:cubicBezTo>
                      <a:pt x="5" y="13"/>
                      <a:pt x="6" y="15"/>
                      <a:pt x="8" y="16"/>
                    </a:cubicBezTo>
                    <a:cubicBezTo>
                      <a:pt x="9" y="18"/>
                      <a:pt x="11" y="20"/>
                      <a:pt x="13" y="21"/>
                    </a:cubicBezTo>
                    <a:cubicBezTo>
                      <a:pt x="14" y="22"/>
                      <a:pt x="16" y="24"/>
                      <a:pt x="19" y="25"/>
                    </a:cubicBezTo>
                    <a:cubicBezTo>
                      <a:pt x="21" y="26"/>
                      <a:pt x="23" y="27"/>
                      <a:pt x="25" y="28"/>
                    </a:cubicBezTo>
                    <a:cubicBezTo>
                      <a:pt x="28" y="29"/>
                      <a:pt x="30" y="30"/>
                      <a:pt x="32" y="31"/>
                    </a:cubicBezTo>
                    <a:cubicBezTo>
                      <a:pt x="35" y="32"/>
                      <a:pt x="37" y="32"/>
                      <a:pt x="39" y="33"/>
                    </a:cubicBezTo>
                    <a:cubicBezTo>
                      <a:pt x="42" y="33"/>
                      <a:pt x="44" y="33"/>
                      <a:pt x="46" y="33"/>
                    </a:cubicBezTo>
                    <a:cubicBezTo>
                      <a:pt x="48" y="33"/>
                      <a:pt x="50" y="33"/>
                      <a:pt x="52" y="32"/>
                    </a:cubicBezTo>
                    <a:cubicBezTo>
                      <a:pt x="60" y="31"/>
                      <a:pt x="63" y="27"/>
                      <a:pt x="63" y="27"/>
                    </a:cubicBezTo>
                    <a:cubicBezTo>
                      <a:pt x="63" y="27"/>
                      <a:pt x="63" y="28"/>
                      <a:pt x="61" y="30"/>
                    </a:cubicBezTo>
                    <a:cubicBezTo>
                      <a:pt x="59" y="31"/>
                      <a:pt x="56" y="33"/>
                      <a:pt x="53" y="34"/>
                    </a:cubicBezTo>
                    <a:cubicBezTo>
                      <a:pt x="51" y="35"/>
                      <a:pt x="49" y="36"/>
                      <a:pt x="46" y="36"/>
                    </a:cubicBezTo>
                    <a:cubicBezTo>
                      <a:pt x="44" y="36"/>
                      <a:pt x="41" y="36"/>
                      <a:pt x="39" y="35"/>
                    </a:cubicBezTo>
                    <a:cubicBezTo>
                      <a:pt x="36" y="35"/>
                      <a:pt x="34" y="35"/>
                      <a:pt x="31" y="34"/>
                    </a:cubicBezTo>
                    <a:cubicBezTo>
                      <a:pt x="29" y="33"/>
                      <a:pt x="26" y="32"/>
                      <a:pt x="24" y="31"/>
                    </a:cubicBezTo>
                    <a:cubicBezTo>
                      <a:pt x="22" y="30"/>
                      <a:pt x="19" y="29"/>
                      <a:pt x="17" y="28"/>
                    </a:cubicBezTo>
                    <a:cubicBezTo>
                      <a:pt x="15" y="27"/>
                      <a:pt x="13" y="25"/>
                      <a:pt x="11" y="23"/>
                    </a:cubicBezTo>
                    <a:cubicBezTo>
                      <a:pt x="9" y="22"/>
                      <a:pt x="7" y="20"/>
                      <a:pt x="6" y="18"/>
                    </a:cubicBezTo>
                    <a:cubicBezTo>
                      <a:pt x="4" y="16"/>
                      <a:pt x="3" y="14"/>
                      <a:pt x="2" y="13"/>
                    </a:cubicBezTo>
                    <a:cubicBezTo>
                      <a:pt x="0" y="9"/>
                      <a:pt x="0" y="6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2938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8561451" y="2263775"/>
            <a:ext cx="2441694" cy="1520173"/>
            <a:chOff x="8561451" y="2263775"/>
            <a:chExt cx="2441694" cy="1520173"/>
          </a:xfrm>
        </p:grpSpPr>
        <p:sp>
          <p:nvSpPr>
            <p:cNvPr id="3" name="矩形 2"/>
            <p:cNvSpPr/>
            <p:nvPr/>
          </p:nvSpPr>
          <p:spPr>
            <a:xfrm>
              <a:off x="8561451" y="3014507"/>
              <a:ext cx="2441694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竞品介绍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02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204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816116" y="394109"/>
            <a:ext cx="2608622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相关竞品</a:t>
            </a:r>
          </a:p>
        </p:txBody>
      </p:sp>
      <p:pic>
        <p:nvPicPr>
          <p:cNvPr id="19" name="图片占位符 18">
            <a:extLst>
              <a:ext uri="{FF2B5EF4-FFF2-40B4-BE49-F238E27FC236}">
                <a16:creationId xmlns:a16="http://schemas.microsoft.com/office/drawing/2014/main" id="{DE29EC1B-742E-46AE-9F1C-F02FD2E088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7881" y="2679700"/>
            <a:ext cx="1549400" cy="1549400"/>
          </a:xfrm>
        </p:spPr>
      </p:pic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8BBC938B-74AA-43ED-9F4F-DC7F4582B438}"/>
              </a:ext>
            </a:extLst>
          </p:cNvPr>
          <p:cNvSpPr/>
          <p:nvPr/>
        </p:nvSpPr>
        <p:spPr>
          <a:xfrm>
            <a:off x="1575257" y="3819526"/>
            <a:ext cx="1348188" cy="409575"/>
          </a:xfrm>
          <a:custGeom>
            <a:avLst/>
            <a:gdLst>
              <a:gd name="connsiteX0" fmla="*/ 0 w 1467016"/>
              <a:gd name="connsiteY0" fmla="*/ 0 h 536575"/>
              <a:gd name="connsiteX1" fmla="*/ 1467016 w 1467016"/>
              <a:gd name="connsiteY1" fmla="*/ 0 h 536575"/>
              <a:gd name="connsiteX2" fmla="*/ 1447328 w 1467016"/>
              <a:gd name="connsiteY2" fmla="*/ 63423 h 536575"/>
              <a:gd name="connsiteX3" fmla="*/ 733508 w 1467016"/>
              <a:gd name="connsiteY3" fmla="*/ 536575 h 536575"/>
              <a:gd name="connsiteX4" fmla="*/ 19688 w 1467016"/>
              <a:gd name="connsiteY4" fmla="*/ 63423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016" h="536575">
                <a:moveTo>
                  <a:pt x="0" y="0"/>
                </a:moveTo>
                <a:lnTo>
                  <a:pt x="1467016" y="0"/>
                </a:lnTo>
                <a:lnTo>
                  <a:pt x="1447328" y="63423"/>
                </a:lnTo>
                <a:cubicBezTo>
                  <a:pt x="1329723" y="341475"/>
                  <a:pt x="1054400" y="536575"/>
                  <a:pt x="733508" y="536575"/>
                </a:cubicBezTo>
                <a:cubicBezTo>
                  <a:pt x="412617" y="536575"/>
                  <a:pt x="137294" y="341475"/>
                  <a:pt x="19688" y="63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677E4C3-81FA-4B01-BCFB-68F0D430ABD7}"/>
              </a:ext>
            </a:extLst>
          </p:cNvPr>
          <p:cNvSpPr/>
          <p:nvPr/>
        </p:nvSpPr>
        <p:spPr>
          <a:xfrm>
            <a:off x="1616447" y="3819526"/>
            <a:ext cx="1306998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保卫萝卜</a:t>
            </a:r>
          </a:p>
        </p:txBody>
      </p:sp>
      <p:pic>
        <p:nvPicPr>
          <p:cNvPr id="58" name="图片占位符 18">
            <a:extLst>
              <a:ext uri="{FF2B5EF4-FFF2-40B4-BE49-F238E27FC236}">
                <a16:creationId xmlns:a16="http://schemas.microsoft.com/office/drawing/2014/main" id="{A3A59D7B-1C4D-443E-B985-EE3C58646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24" y="26797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</p:pic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772EEC1B-8ADA-48DB-9694-571FC24953B8}"/>
              </a:ext>
            </a:extLst>
          </p:cNvPr>
          <p:cNvSpPr/>
          <p:nvPr/>
        </p:nvSpPr>
        <p:spPr>
          <a:xfrm>
            <a:off x="3503100" y="3819526"/>
            <a:ext cx="1348188" cy="409575"/>
          </a:xfrm>
          <a:custGeom>
            <a:avLst/>
            <a:gdLst>
              <a:gd name="connsiteX0" fmla="*/ 0 w 1467016"/>
              <a:gd name="connsiteY0" fmla="*/ 0 h 536575"/>
              <a:gd name="connsiteX1" fmla="*/ 1467016 w 1467016"/>
              <a:gd name="connsiteY1" fmla="*/ 0 h 536575"/>
              <a:gd name="connsiteX2" fmla="*/ 1447328 w 1467016"/>
              <a:gd name="connsiteY2" fmla="*/ 63423 h 536575"/>
              <a:gd name="connsiteX3" fmla="*/ 733508 w 1467016"/>
              <a:gd name="connsiteY3" fmla="*/ 536575 h 536575"/>
              <a:gd name="connsiteX4" fmla="*/ 19688 w 1467016"/>
              <a:gd name="connsiteY4" fmla="*/ 63423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016" h="536575">
                <a:moveTo>
                  <a:pt x="0" y="0"/>
                </a:moveTo>
                <a:lnTo>
                  <a:pt x="1467016" y="0"/>
                </a:lnTo>
                <a:lnTo>
                  <a:pt x="1447328" y="63423"/>
                </a:lnTo>
                <a:cubicBezTo>
                  <a:pt x="1329723" y="341475"/>
                  <a:pt x="1054400" y="536575"/>
                  <a:pt x="733508" y="536575"/>
                </a:cubicBezTo>
                <a:cubicBezTo>
                  <a:pt x="412617" y="536575"/>
                  <a:pt x="137294" y="341475"/>
                  <a:pt x="19688" y="63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B1A8C1D-3F0A-498D-835B-3542BD6D5D18}"/>
              </a:ext>
            </a:extLst>
          </p:cNvPr>
          <p:cNvSpPr/>
          <p:nvPr/>
        </p:nvSpPr>
        <p:spPr>
          <a:xfrm>
            <a:off x="3544290" y="3819526"/>
            <a:ext cx="1306998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哨兵</a:t>
            </a:r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64" name="图片占位符 18">
            <a:extLst>
              <a:ext uri="{FF2B5EF4-FFF2-40B4-BE49-F238E27FC236}">
                <a16:creationId xmlns:a16="http://schemas.microsoft.com/office/drawing/2014/main" id="{6845581E-0CC4-4A32-8D97-4E5D9AC87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67" y="2723083"/>
            <a:ext cx="1549400" cy="1462633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</p:pic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B0D520C5-61CC-4CA1-94FE-268F09ACEEC6}"/>
              </a:ext>
            </a:extLst>
          </p:cNvPr>
          <p:cNvSpPr/>
          <p:nvPr/>
        </p:nvSpPr>
        <p:spPr>
          <a:xfrm>
            <a:off x="5430943" y="3819526"/>
            <a:ext cx="1348188" cy="409575"/>
          </a:xfrm>
          <a:custGeom>
            <a:avLst/>
            <a:gdLst>
              <a:gd name="connsiteX0" fmla="*/ 0 w 1467016"/>
              <a:gd name="connsiteY0" fmla="*/ 0 h 536575"/>
              <a:gd name="connsiteX1" fmla="*/ 1467016 w 1467016"/>
              <a:gd name="connsiteY1" fmla="*/ 0 h 536575"/>
              <a:gd name="connsiteX2" fmla="*/ 1447328 w 1467016"/>
              <a:gd name="connsiteY2" fmla="*/ 63423 h 536575"/>
              <a:gd name="connsiteX3" fmla="*/ 733508 w 1467016"/>
              <a:gd name="connsiteY3" fmla="*/ 536575 h 536575"/>
              <a:gd name="connsiteX4" fmla="*/ 19688 w 1467016"/>
              <a:gd name="connsiteY4" fmla="*/ 63423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016" h="536575">
                <a:moveTo>
                  <a:pt x="0" y="0"/>
                </a:moveTo>
                <a:lnTo>
                  <a:pt x="1467016" y="0"/>
                </a:lnTo>
                <a:lnTo>
                  <a:pt x="1447328" y="63423"/>
                </a:lnTo>
                <a:cubicBezTo>
                  <a:pt x="1329723" y="341475"/>
                  <a:pt x="1054400" y="536575"/>
                  <a:pt x="733508" y="536575"/>
                </a:cubicBezTo>
                <a:cubicBezTo>
                  <a:pt x="412617" y="536575"/>
                  <a:pt x="137294" y="341475"/>
                  <a:pt x="19688" y="63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0A6A710-761C-4C5F-BAE2-A4761647F9A1}"/>
              </a:ext>
            </a:extLst>
          </p:cNvPr>
          <p:cNvSpPr/>
          <p:nvPr/>
        </p:nvSpPr>
        <p:spPr>
          <a:xfrm>
            <a:off x="5472133" y="3819526"/>
            <a:ext cx="1306998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王国保卫战</a:t>
            </a:r>
          </a:p>
        </p:txBody>
      </p:sp>
      <p:pic>
        <p:nvPicPr>
          <p:cNvPr id="67" name="图片占位符 18">
            <a:extLst>
              <a:ext uri="{FF2B5EF4-FFF2-40B4-BE49-F238E27FC236}">
                <a16:creationId xmlns:a16="http://schemas.microsoft.com/office/drawing/2014/main" id="{4ED95A25-B552-4CA8-832F-D55E3AF4E4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10" y="26797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</p:pic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9A850501-A99F-44D8-8861-F363E442D95B}"/>
              </a:ext>
            </a:extLst>
          </p:cNvPr>
          <p:cNvSpPr/>
          <p:nvPr/>
        </p:nvSpPr>
        <p:spPr>
          <a:xfrm>
            <a:off x="7358786" y="3819526"/>
            <a:ext cx="1348188" cy="409575"/>
          </a:xfrm>
          <a:custGeom>
            <a:avLst/>
            <a:gdLst>
              <a:gd name="connsiteX0" fmla="*/ 0 w 1467016"/>
              <a:gd name="connsiteY0" fmla="*/ 0 h 536575"/>
              <a:gd name="connsiteX1" fmla="*/ 1467016 w 1467016"/>
              <a:gd name="connsiteY1" fmla="*/ 0 h 536575"/>
              <a:gd name="connsiteX2" fmla="*/ 1447328 w 1467016"/>
              <a:gd name="connsiteY2" fmla="*/ 63423 h 536575"/>
              <a:gd name="connsiteX3" fmla="*/ 733508 w 1467016"/>
              <a:gd name="connsiteY3" fmla="*/ 536575 h 536575"/>
              <a:gd name="connsiteX4" fmla="*/ 19688 w 1467016"/>
              <a:gd name="connsiteY4" fmla="*/ 63423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016" h="536575">
                <a:moveTo>
                  <a:pt x="0" y="0"/>
                </a:moveTo>
                <a:lnTo>
                  <a:pt x="1467016" y="0"/>
                </a:lnTo>
                <a:lnTo>
                  <a:pt x="1447328" y="63423"/>
                </a:lnTo>
                <a:cubicBezTo>
                  <a:pt x="1329723" y="341475"/>
                  <a:pt x="1054400" y="536575"/>
                  <a:pt x="733508" y="536575"/>
                </a:cubicBezTo>
                <a:cubicBezTo>
                  <a:pt x="412617" y="536575"/>
                  <a:pt x="137294" y="341475"/>
                  <a:pt x="19688" y="63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7574D40-71B4-4D22-9F2E-5F4D9F4DAE7C}"/>
              </a:ext>
            </a:extLst>
          </p:cNvPr>
          <p:cNvSpPr/>
          <p:nvPr/>
        </p:nvSpPr>
        <p:spPr>
          <a:xfrm>
            <a:off x="7340714" y="3819526"/>
            <a:ext cx="1366260" cy="3270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</a:rPr>
              <a:t>DinoDefense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70" name="图片占位符 18">
            <a:extLst>
              <a:ext uri="{FF2B5EF4-FFF2-40B4-BE49-F238E27FC236}">
                <a16:creationId xmlns:a16="http://schemas.microsoft.com/office/drawing/2014/main" id="{3A448EB4-EB95-41AA-8E7C-B583F98A9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253" y="2728499"/>
            <a:ext cx="1549400" cy="14518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</p:pic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F31A20AB-6496-4220-92AC-788A2A487A9B}"/>
              </a:ext>
            </a:extLst>
          </p:cNvPr>
          <p:cNvSpPr/>
          <p:nvPr/>
        </p:nvSpPr>
        <p:spPr>
          <a:xfrm>
            <a:off x="9286629" y="3819525"/>
            <a:ext cx="1348188" cy="409575"/>
          </a:xfrm>
          <a:custGeom>
            <a:avLst/>
            <a:gdLst>
              <a:gd name="connsiteX0" fmla="*/ 0 w 1467016"/>
              <a:gd name="connsiteY0" fmla="*/ 0 h 536575"/>
              <a:gd name="connsiteX1" fmla="*/ 1467016 w 1467016"/>
              <a:gd name="connsiteY1" fmla="*/ 0 h 536575"/>
              <a:gd name="connsiteX2" fmla="*/ 1447328 w 1467016"/>
              <a:gd name="connsiteY2" fmla="*/ 63423 h 536575"/>
              <a:gd name="connsiteX3" fmla="*/ 733508 w 1467016"/>
              <a:gd name="connsiteY3" fmla="*/ 536575 h 536575"/>
              <a:gd name="connsiteX4" fmla="*/ 19688 w 1467016"/>
              <a:gd name="connsiteY4" fmla="*/ 63423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016" h="536575">
                <a:moveTo>
                  <a:pt x="0" y="0"/>
                </a:moveTo>
                <a:lnTo>
                  <a:pt x="1467016" y="0"/>
                </a:lnTo>
                <a:lnTo>
                  <a:pt x="1447328" y="63423"/>
                </a:lnTo>
                <a:cubicBezTo>
                  <a:pt x="1329723" y="341475"/>
                  <a:pt x="1054400" y="536575"/>
                  <a:pt x="733508" y="536575"/>
                </a:cubicBezTo>
                <a:cubicBezTo>
                  <a:pt x="412617" y="536575"/>
                  <a:pt x="137294" y="341475"/>
                  <a:pt x="19688" y="63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CDF1B83-E954-4F0A-9EA9-8FD24396C1AF}"/>
              </a:ext>
            </a:extLst>
          </p:cNvPr>
          <p:cNvSpPr/>
          <p:nvPr/>
        </p:nvSpPr>
        <p:spPr>
          <a:xfrm>
            <a:off x="9327819" y="3819525"/>
            <a:ext cx="1306998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部落冲突</a:t>
            </a:r>
          </a:p>
        </p:txBody>
      </p:sp>
    </p:spTree>
    <p:extLst>
      <p:ext uri="{BB962C8B-B14F-4D97-AF65-F5344CB8AC3E}">
        <p14:creationId xmlns:p14="http://schemas.microsoft.com/office/powerpoint/2010/main" val="34096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6" grpId="0"/>
      <p:bldP spid="60" grpId="0" animBg="1"/>
      <p:bldP spid="62" grpId="0"/>
      <p:bldP spid="65" grpId="0" animBg="1"/>
      <p:bldP spid="66" grpId="0"/>
      <p:bldP spid="68" grpId="0" animBg="1"/>
      <p:bldP spid="69" grpId="0"/>
      <p:bldP spid="71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r="98"/>
          <a:stretch>
            <a:fillRect/>
          </a:stretch>
        </p:blipFill>
        <p:spPr/>
      </p:pic>
      <p:pic>
        <p:nvPicPr>
          <p:cNvPr id="31" name="图片占位符 30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/>
      </p:pic>
      <p:pic>
        <p:nvPicPr>
          <p:cNvPr id="33" name="图片占位符 32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r="96"/>
          <a:stretch>
            <a:fillRect/>
          </a:stretch>
        </p:blipFill>
        <p:spPr/>
      </p:pic>
      <p:pic>
        <p:nvPicPr>
          <p:cNvPr id="35" name="图片占位符 34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grpSp>
        <p:nvGrpSpPr>
          <p:cNvPr id="36" name="组合 35"/>
          <p:cNvGrpSpPr/>
          <p:nvPr/>
        </p:nvGrpSpPr>
        <p:grpSpPr>
          <a:xfrm>
            <a:off x="1042089" y="4680964"/>
            <a:ext cx="2241974" cy="1198240"/>
            <a:chOff x="1866391" y="3891261"/>
            <a:chExt cx="2241974" cy="1198240"/>
          </a:xfrm>
        </p:grpSpPr>
        <p:sp>
          <p:nvSpPr>
            <p:cNvPr id="37" name="矩形 36"/>
            <p:cNvSpPr/>
            <p:nvPr/>
          </p:nvSpPr>
          <p:spPr>
            <a:xfrm>
              <a:off x="1866391" y="4243885"/>
              <a:ext cx="2241974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经典塔防游戏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美术设计、功能体验平易近人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Strength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40018" y="4680964"/>
            <a:ext cx="2241974" cy="939708"/>
            <a:chOff x="1866391" y="3891261"/>
            <a:chExt cx="2241974" cy="939708"/>
          </a:xfrm>
        </p:grpSpPr>
        <p:sp>
          <p:nvSpPr>
            <p:cNvPr id="40" name="矩形 39"/>
            <p:cNvSpPr/>
            <p:nvPr/>
          </p:nvSpPr>
          <p:spPr>
            <a:xfrm>
              <a:off x="1866391" y="4243885"/>
              <a:ext cx="2241974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剧情低龄化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游戏教程繁杂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Weakness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510371" y="4680964"/>
            <a:ext cx="2241974" cy="1455298"/>
            <a:chOff x="1866391" y="3891261"/>
            <a:chExt cx="2241974" cy="1455298"/>
          </a:xfrm>
        </p:grpSpPr>
        <p:sp>
          <p:nvSpPr>
            <p:cNvPr id="43" name="矩形 42"/>
            <p:cNvSpPr/>
            <p:nvPr/>
          </p:nvSpPr>
          <p:spPr>
            <a:xfrm>
              <a:off x="1866391" y="4243885"/>
              <a:ext cx="2241974" cy="11026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进入市场较早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用户基础好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游戏内容休闲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Opportunity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23423" y="4680964"/>
            <a:ext cx="2241974" cy="1455298"/>
            <a:chOff x="1866391" y="3891261"/>
            <a:chExt cx="2241974" cy="1455298"/>
          </a:xfrm>
        </p:grpSpPr>
        <p:sp>
          <p:nvSpPr>
            <p:cNvPr id="46" name="矩形 45"/>
            <p:cNvSpPr/>
            <p:nvPr/>
          </p:nvSpPr>
          <p:spPr>
            <a:xfrm>
              <a:off x="1866391" y="4243885"/>
              <a:ext cx="2241974" cy="11026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开发商游戏定位不明确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剧情和画风导致用户范围难以扩展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866391" y="389126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Threat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910080" y="394109"/>
            <a:ext cx="269339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SWOT</a:t>
            </a:r>
            <a:r>
              <a:rPr lang="zh-CN" altLang="en-US" sz="2800" b="1" dirty="0">
                <a:solidFill>
                  <a:schemeClr val="accent6"/>
                </a:solidFill>
              </a:rPr>
              <a:t>分析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639E19-FB33-4775-AE7A-D4F20581D0EF}"/>
              </a:ext>
            </a:extLst>
          </p:cNvPr>
          <p:cNvSpPr/>
          <p:nvPr/>
        </p:nvSpPr>
        <p:spPr>
          <a:xfrm>
            <a:off x="4338746" y="922147"/>
            <a:ext cx="3514507" cy="105317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华康方圆体W7" panose="040B0709000000000000" pitchFamily="81" charset="-122"/>
                <a:ea typeface="华康方圆体W7" panose="040B0709000000000000" pitchFamily="81" charset="-122"/>
              </a:rPr>
              <a:t>保卫萝卜</a:t>
            </a:r>
          </a:p>
        </p:txBody>
      </p:sp>
    </p:spTree>
    <p:extLst>
      <p:ext uri="{BB962C8B-B14F-4D97-AF65-F5344CB8AC3E}">
        <p14:creationId xmlns:p14="http://schemas.microsoft.com/office/powerpoint/2010/main" val="35310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54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A5A6F"/>
      </a:accent1>
      <a:accent2>
        <a:srgbClr val="E06741"/>
      </a:accent2>
      <a:accent3>
        <a:srgbClr val="4A5A6F"/>
      </a:accent3>
      <a:accent4>
        <a:srgbClr val="E06741"/>
      </a:accent4>
      <a:accent5>
        <a:srgbClr val="4A5A6F"/>
      </a:accent5>
      <a:accent6>
        <a:srgbClr val="E06741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364</TotalTime>
  <Words>649</Words>
  <Application>Microsoft Office PowerPoint</Application>
  <PresentationFormat>宽屏</PresentationFormat>
  <Paragraphs>138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华康方圆体W7</vt:lpstr>
      <vt:lpstr>微软雅黑</vt:lpstr>
      <vt:lpstr>Arial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ASUS</cp:lastModifiedBy>
  <cp:revision>114</cp:revision>
  <dcterms:created xsi:type="dcterms:W3CDTF">2017-09-04T07:53:30Z</dcterms:created>
  <dcterms:modified xsi:type="dcterms:W3CDTF">2023-02-19T13:46:19Z</dcterms:modified>
</cp:coreProperties>
</file>