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D4CA-A336-433D-8881-D4CA6C4F175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C10-9200-470E-9CFD-08B86A119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0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D4CA-A336-433D-8881-D4CA6C4F175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C10-9200-470E-9CFD-08B86A119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07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D4CA-A336-433D-8881-D4CA6C4F175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C10-9200-470E-9CFD-08B86A119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3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D4CA-A336-433D-8881-D4CA6C4F175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C10-9200-470E-9CFD-08B86A119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4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D4CA-A336-433D-8881-D4CA6C4F175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C10-9200-470E-9CFD-08B86A119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0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D4CA-A336-433D-8881-D4CA6C4F175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C10-9200-470E-9CFD-08B86A119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6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D4CA-A336-433D-8881-D4CA6C4F175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C10-9200-470E-9CFD-08B86A119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82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D4CA-A336-433D-8881-D4CA6C4F175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C10-9200-470E-9CFD-08B86A119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8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D4CA-A336-433D-8881-D4CA6C4F175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C10-9200-470E-9CFD-08B86A119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6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D4CA-A336-433D-8881-D4CA6C4F175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C10-9200-470E-9CFD-08B86A119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7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D4CA-A336-433D-8881-D4CA6C4F175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C10-9200-470E-9CFD-08B86A119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7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5D4CA-A336-433D-8881-D4CA6C4F175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57C10-9200-470E-9CFD-08B86A119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65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 step disentanglement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Better results (MNIST and SPRITES)</a:t>
            </a:r>
          </a:p>
          <a:p>
            <a:endParaRPr lang="en-US" altLang="zh-CN" dirty="0"/>
          </a:p>
          <a:p>
            <a:r>
              <a:rPr lang="en-US" altLang="zh-CN" dirty="0" err="1" smtClean="0"/>
              <a:t>QhelDIV</a:t>
            </a:r>
            <a:r>
              <a:rPr lang="en-US" altLang="zh-CN" dirty="0" smtClean="0"/>
              <a:t> </a:t>
            </a:r>
            <a:r>
              <a:rPr lang="zh-CN" altLang="en-US" dirty="0" smtClean="0"/>
              <a:t>闫星光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07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74983" y="33066"/>
            <a:ext cx="36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Notice the first row is very bold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7" y="0"/>
            <a:ext cx="6986954" cy="6817428"/>
          </a:xfrm>
        </p:spPr>
      </p:pic>
      <p:pic>
        <p:nvPicPr>
          <p:cNvPr id="3076" name="Picture 4" descr="ㄥ 7 ㄥ 7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1049"/>
            <a:ext cx="2847975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688121" y="1838081"/>
            <a:ext cx="36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Notice there are different types of 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11923" y="3607726"/>
            <a:ext cx="3669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very interesting type of 7</a:t>
            </a:r>
          </a:p>
          <a:p>
            <a:r>
              <a:rPr lang="en-US" altLang="zh-CN" dirty="0" smtClean="0"/>
              <a:t>Some people will write 7 with a line</a:t>
            </a:r>
          </a:p>
          <a:p>
            <a:r>
              <a:rPr lang="en-US" altLang="zh-CN" dirty="0" smtClean="0"/>
              <a:t>And the 7 in red circle is in this style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771776" y="5355192"/>
            <a:ext cx="3669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Reconstruction</a:t>
            </a:r>
          </a:p>
          <a:p>
            <a:r>
              <a:rPr lang="en-US" altLang="zh-CN" dirty="0" smtClean="0"/>
              <a:t>Comparison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59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5" name="Picture 1" descr="аааа &#10;а а ад &#10;666 &#10;а 66 ь &#10;Ъ &#10;Ъ &#10;О &#10;Ъ &#10;Ъ &#10;о &#10;6 &#10;Ъ &#10;Ъ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897" y="0"/>
            <a:ext cx="70157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419957" y="6176963"/>
            <a:ext cx="1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Thick 6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55335" y="70028"/>
            <a:ext cx="1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Thick 6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12464" y="6176963"/>
            <a:ext cx="1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Thin 6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47842" y="70028"/>
            <a:ext cx="1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thin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58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7" y="0"/>
            <a:ext cx="6972723" cy="681850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635"/>
            <a:ext cx="2847619" cy="22666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5139" y="1628409"/>
            <a:ext cx="4489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Reconstruction loss(MSE) is stuck at</a:t>
            </a:r>
          </a:p>
          <a:p>
            <a:r>
              <a:rPr lang="en-US" altLang="zh-CN" dirty="0" smtClean="0"/>
              <a:t>0.007, I’ve tried various settings of </a:t>
            </a:r>
            <a:br>
              <a:rPr lang="en-US" altLang="zh-CN" dirty="0" smtClean="0"/>
            </a:br>
            <a:r>
              <a:rPr lang="en-US" altLang="zh-CN" dirty="0" smtClean="0"/>
              <a:t>parameters but failed to get lower loss.</a:t>
            </a:r>
          </a:p>
          <a:p>
            <a:endParaRPr lang="en-US" altLang="zh-CN" dirty="0"/>
          </a:p>
          <a:p>
            <a:r>
              <a:rPr lang="en-US" altLang="zh-CN" dirty="0" smtClean="0"/>
              <a:t>Nevertheless, the disentanglement </a:t>
            </a:r>
            <a:br>
              <a:rPr lang="en-US" altLang="zh-CN" dirty="0" smtClean="0"/>
            </a:br>
            <a:r>
              <a:rPr lang="en-US" altLang="zh-CN" dirty="0" smtClean="0"/>
              <a:t>is clearly visible.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14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41" y="0"/>
            <a:ext cx="6977236" cy="6820309"/>
          </a:xfrm>
        </p:spPr>
      </p:pic>
    </p:spTree>
    <p:extLst>
      <p:ext uri="{BB962C8B-B14F-4D97-AF65-F5344CB8AC3E}">
        <p14:creationId xmlns:p14="http://schemas.microsoft.com/office/powerpoint/2010/main" val="246377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73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2 step disentanglement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step disentanglement</dc:title>
  <dc:creator>Yan Xingguang</dc:creator>
  <cp:lastModifiedBy>Yan Xingguang</cp:lastModifiedBy>
  <cp:revision>4</cp:revision>
  <dcterms:created xsi:type="dcterms:W3CDTF">2018-05-14T11:10:39Z</dcterms:created>
  <dcterms:modified xsi:type="dcterms:W3CDTF">2018-05-16T14:52:42Z</dcterms:modified>
</cp:coreProperties>
</file>